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4"/>
  </p:sldMasterIdLst>
  <p:notesMasterIdLst>
    <p:notesMasterId r:id="rId8"/>
  </p:notesMasterIdLst>
  <p:handoutMasterIdLst>
    <p:handoutMasterId r:id="rId9"/>
  </p:handoutMasterIdLst>
  <p:sldIdLst>
    <p:sldId id="349" r:id="rId5"/>
    <p:sldId id="350" r:id="rId6"/>
    <p:sldId id="374" r:id="rId7"/>
  </p:sldIdLst>
  <p:sldSz cx="9144000" cy="6858000" type="screen4x3"/>
  <p:notesSz cx="6797675" cy="9926638"/>
  <p:custDataLst>
    <p:tags r:id="rId10"/>
  </p:custDataLst>
  <p:defaultTextStyle>
    <a:defPPr>
      <a:defRPr lang="de-DE"/>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9" name="Autor" initials="A" lastIdx="0" clrIdx="8"/>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94B7"/>
    <a:srgbClr val="65B4CE"/>
    <a:srgbClr val="41B4CE"/>
    <a:srgbClr val="159DD3"/>
    <a:srgbClr val="003399"/>
    <a:srgbClr val="CBDDEF"/>
    <a:srgbClr val="0096D3"/>
    <a:srgbClr val="E7EFF7"/>
    <a:srgbClr val="73BA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D27102A9-8310-4765-A935-A1911B00CA55}" styleName="Helle Formatvorlage 1 - Akz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Helle Formatvorlage 1 - Akz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18" autoAdjust="0"/>
    <p:restoredTop sz="96379" autoAdjust="0"/>
  </p:normalViewPr>
  <p:slideViewPr>
    <p:cSldViewPr snapToGrid="0" showGuides="1">
      <p:cViewPr varScale="1">
        <p:scale>
          <a:sx n="97" d="100"/>
          <a:sy n="97" d="100"/>
        </p:scale>
        <p:origin x="39" y="777"/>
      </p:cViewPr>
      <p:guideLst>
        <p:guide orient="horz" pos="2160"/>
        <p:guide pos="2880"/>
      </p:guideLst>
    </p:cSldViewPr>
  </p:slideViewPr>
  <p:outlineViewPr>
    <p:cViewPr>
      <p:scale>
        <a:sx n="33" d="100"/>
        <a:sy n="33" d="100"/>
      </p:scale>
      <p:origin x="0" y="-23622"/>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6" d="100"/>
          <a:sy n="86" d="100"/>
        </p:scale>
        <p:origin x="3864"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heme" Target="theme/theme1.xml"/><Relationship Id="rId56"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AB70B1-FC88-46E8-8F0C-B966BCE4F3B9}" type="doc">
      <dgm:prSet loTypeId="urn:microsoft.com/office/officeart/2005/8/layout/pyramid1" loCatId="pyramid" qsTypeId="urn:microsoft.com/office/officeart/2005/8/quickstyle/simple1" qsCatId="simple" csTypeId="urn:microsoft.com/office/officeart/2005/8/colors/accent5_2" csCatId="accent5" phldr="1"/>
      <dgm:spPr/>
    </dgm:pt>
    <dgm:pt modelId="{832302F7-E121-4B82-9B1F-8D683173BDB1}">
      <dgm:prSet phldrT="[Text]" custT="1"/>
      <dgm:spPr>
        <a:solidFill>
          <a:srgbClr val="003399"/>
        </a:solidFill>
      </dgm:spPr>
      <dgm:t>
        <a:bodyPr/>
        <a:lstStyle/>
        <a:p>
          <a:endParaRPr lang="de-DE" sz="3500" dirty="0" smtClean="0"/>
        </a:p>
      </dgm:t>
    </dgm:pt>
    <dgm:pt modelId="{35A0C1EF-F6BC-4A10-A519-F0B43A10FE73}" type="parTrans" cxnId="{FBE71C0F-AA22-4051-8A48-FEC6ADF4035C}">
      <dgm:prSet/>
      <dgm:spPr/>
      <dgm:t>
        <a:bodyPr/>
        <a:lstStyle/>
        <a:p>
          <a:endParaRPr lang="de-DE"/>
        </a:p>
      </dgm:t>
    </dgm:pt>
    <dgm:pt modelId="{7721338B-5493-4FB6-BA75-E6C73FFE0EEA}" type="sibTrans" cxnId="{FBE71C0F-AA22-4051-8A48-FEC6ADF4035C}">
      <dgm:prSet/>
      <dgm:spPr/>
      <dgm:t>
        <a:bodyPr/>
        <a:lstStyle/>
        <a:p>
          <a:endParaRPr lang="de-DE"/>
        </a:p>
      </dgm:t>
    </dgm:pt>
    <dgm:pt modelId="{A6650E3F-2996-4EB9-946D-0C73B25FBD73}">
      <dgm:prSet phldrT="[Text]"/>
      <dgm:spPr>
        <a:solidFill>
          <a:srgbClr val="003399"/>
        </a:solidFill>
      </dgm:spPr>
      <dgm:t>
        <a:bodyPr/>
        <a:lstStyle/>
        <a:p>
          <a:endParaRPr lang="de-DE" dirty="0"/>
        </a:p>
      </dgm:t>
    </dgm:pt>
    <dgm:pt modelId="{B5886774-E514-446D-BE0E-283A45AA36F6}" type="parTrans" cxnId="{8A65182D-CC9D-490A-9F7C-07CF402A8CD3}">
      <dgm:prSet/>
      <dgm:spPr/>
      <dgm:t>
        <a:bodyPr/>
        <a:lstStyle/>
        <a:p>
          <a:endParaRPr lang="de-DE"/>
        </a:p>
      </dgm:t>
    </dgm:pt>
    <dgm:pt modelId="{F1632171-679B-40BC-B223-D4929077CD08}" type="sibTrans" cxnId="{8A65182D-CC9D-490A-9F7C-07CF402A8CD3}">
      <dgm:prSet/>
      <dgm:spPr/>
      <dgm:t>
        <a:bodyPr/>
        <a:lstStyle/>
        <a:p>
          <a:endParaRPr lang="de-DE"/>
        </a:p>
      </dgm:t>
    </dgm:pt>
    <dgm:pt modelId="{5A0DA178-A43F-47A7-A6A1-16621540F7A2}">
      <dgm:prSet phldrT="[Text]"/>
      <dgm:spPr>
        <a:solidFill>
          <a:srgbClr val="003399"/>
        </a:solidFill>
      </dgm:spPr>
      <dgm:t>
        <a:bodyPr/>
        <a:lstStyle/>
        <a:p>
          <a:endParaRPr lang="de-DE" dirty="0"/>
        </a:p>
      </dgm:t>
    </dgm:pt>
    <dgm:pt modelId="{E90546E6-5561-4B98-A88E-768AA6561E99}" type="parTrans" cxnId="{8F58C0B7-2B11-4F5F-9FF4-8DB1E5BBCA85}">
      <dgm:prSet/>
      <dgm:spPr/>
      <dgm:t>
        <a:bodyPr/>
        <a:lstStyle/>
        <a:p>
          <a:endParaRPr lang="de-DE"/>
        </a:p>
      </dgm:t>
    </dgm:pt>
    <dgm:pt modelId="{0CE73B09-669B-490C-8D6D-391F4A25A3B3}" type="sibTrans" cxnId="{8F58C0B7-2B11-4F5F-9FF4-8DB1E5BBCA85}">
      <dgm:prSet/>
      <dgm:spPr/>
      <dgm:t>
        <a:bodyPr/>
        <a:lstStyle/>
        <a:p>
          <a:endParaRPr lang="de-DE"/>
        </a:p>
      </dgm:t>
    </dgm:pt>
    <dgm:pt modelId="{555D24CC-AB2B-4B4E-BC1A-C2643E4B3F6D}" type="pres">
      <dgm:prSet presAssocID="{DCAB70B1-FC88-46E8-8F0C-B966BCE4F3B9}" presName="Name0" presStyleCnt="0">
        <dgm:presLayoutVars>
          <dgm:dir/>
          <dgm:animLvl val="lvl"/>
          <dgm:resizeHandles val="exact"/>
        </dgm:presLayoutVars>
      </dgm:prSet>
      <dgm:spPr/>
    </dgm:pt>
    <dgm:pt modelId="{E86F9A59-39DA-498E-B04B-091C47F8D60C}" type="pres">
      <dgm:prSet presAssocID="{832302F7-E121-4B82-9B1F-8D683173BDB1}" presName="Name8" presStyleCnt="0"/>
      <dgm:spPr/>
    </dgm:pt>
    <dgm:pt modelId="{50A3927B-A0F1-4285-A660-06134C6D275E}" type="pres">
      <dgm:prSet presAssocID="{832302F7-E121-4B82-9B1F-8D683173BDB1}" presName="level" presStyleLbl="node1" presStyleIdx="0" presStyleCnt="3" custLinFactNeighborY="409">
        <dgm:presLayoutVars>
          <dgm:chMax val="1"/>
          <dgm:bulletEnabled val="1"/>
        </dgm:presLayoutVars>
      </dgm:prSet>
      <dgm:spPr/>
      <dgm:t>
        <a:bodyPr/>
        <a:lstStyle/>
        <a:p>
          <a:endParaRPr lang="de-DE"/>
        </a:p>
      </dgm:t>
    </dgm:pt>
    <dgm:pt modelId="{163C774A-EAC9-4DFF-8D23-C585AB988DF8}" type="pres">
      <dgm:prSet presAssocID="{832302F7-E121-4B82-9B1F-8D683173BDB1}" presName="levelTx" presStyleLbl="revTx" presStyleIdx="0" presStyleCnt="0">
        <dgm:presLayoutVars>
          <dgm:chMax val="1"/>
          <dgm:bulletEnabled val="1"/>
        </dgm:presLayoutVars>
      </dgm:prSet>
      <dgm:spPr/>
      <dgm:t>
        <a:bodyPr/>
        <a:lstStyle/>
        <a:p>
          <a:endParaRPr lang="de-DE"/>
        </a:p>
      </dgm:t>
    </dgm:pt>
    <dgm:pt modelId="{3C3AF06A-DD6D-4CD3-A430-5689341F84EB}" type="pres">
      <dgm:prSet presAssocID="{A6650E3F-2996-4EB9-946D-0C73B25FBD73}" presName="Name8" presStyleCnt="0"/>
      <dgm:spPr/>
    </dgm:pt>
    <dgm:pt modelId="{266F8ADD-98CF-4168-9813-8B154A25881B}" type="pres">
      <dgm:prSet presAssocID="{A6650E3F-2996-4EB9-946D-0C73B25FBD73}" presName="level" presStyleLbl="node1" presStyleIdx="1" presStyleCnt="3" custScaleY="62833">
        <dgm:presLayoutVars>
          <dgm:chMax val="1"/>
          <dgm:bulletEnabled val="1"/>
        </dgm:presLayoutVars>
      </dgm:prSet>
      <dgm:spPr/>
      <dgm:t>
        <a:bodyPr/>
        <a:lstStyle/>
        <a:p>
          <a:endParaRPr lang="de-DE"/>
        </a:p>
      </dgm:t>
    </dgm:pt>
    <dgm:pt modelId="{24E1803F-FECC-4071-B8F5-3DE57AF5507F}" type="pres">
      <dgm:prSet presAssocID="{A6650E3F-2996-4EB9-946D-0C73B25FBD73}" presName="levelTx" presStyleLbl="revTx" presStyleIdx="0" presStyleCnt="0">
        <dgm:presLayoutVars>
          <dgm:chMax val="1"/>
          <dgm:bulletEnabled val="1"/>
        </dgm:presLayoutVars>
      </dgm:prSet>
      <dgm:spPr/>
      <dgm:t>
        <a:bodyPr/>
        <a:lstStyle/>
        <a:p>
          <a:endParaRPr lang="de-DE"/>
        </a:p>
      </dgm:t>
    </dgm:pt>
    <dgm:pt modelId="{E3B1C543-FA10-49BA-913B-1A4754CF8CBA}" type="pres">
      <dgm:prSet presAssocID="{5A0DA178-A43F-47A7-A6A1-16621540F7A2}" presName="Name8" presStyleCnt="0"/>
      <dgm:spPr/>
    </dgm:pt>
    <dgm:pt modelId="{974D5891-7F77-4855-9267-B2FC7B9D60BB}" type="pres">
      <dgm:prSet presAssocID="{5A0DA178-A43F-47A7-A6A1-16621540F7A2}" presName="level" presStyleLbl="node1" presStyleIdx="2" presStyleCnt="3" custScaleY="69656">
        <dgm:presLayoutVars>
          <dgm:chMax val="1"/>
          <dgm:bulletEnabled val="1"/>
        </dgm:presLayoutVars>
      </dgm:prSet>
      <dgm:spPr/>
      <dgm:t>
        <a:bodyPr/>
        <a:lstStyle/>
        <a:p>
          <a:endParaRPr lang="de-DE"/>
        </a:p>
      </dgm:t>
    </dgm:pt>
    <dgm:pt modelId="{38D6650A-7E86-4D20-A2CF-75C8F9815A11}" type="pres">
      <dgm:prSet presAssocID="{5A0DA178-A43F-47A7-A6A1-16621540F7A2}" presName="levelTx" presStyleLbl="revTx" presStyleIdx="0" presStyleCnt="0">
        <dgm:presLayoutVars>
          <dgm:chMax val="1"/>
          <dgm:bulletEnabled val="1"/>
        </dgm:presLayoutVars>
      </dgm:prSet>
      <dgm:spPr/>
      <dgm:t>
        <a:bodyPr/>
        <a:lstStyle/>
        <a:p>
          <a:endParaRPr lang="de-DE"/>
        </a:p>
      </dgm:t>
    </dgm:pt>
  </dgm:ptLst>
  <dgm:cxnLst>
    <dgm:cxn modelId="{91CB91B4-E814-44FE-96A9-88C73F5C403E}" type="presOf" srcId="{A6650E3F-2996-4EB9-946D-0C73B25FBD73}" destId="{266F8ADD-98CF-4168-9813-8B154A25881B}" srcOrd="0" destOrd="0" presId="urn:microsoft.com/office/officeart/2005/8/layout/pyramid1"/>
    <dgm:cxn modelId="{749FFAD4-6BC1-4D42-B476-ED22452A5DE9}" type="presOf" srcId="{832302F7-E121-4B82-9B1F-8D683173BDB1}" destId="{163C774A-EAC9-4DFF-8D23-C585AB988DF8}" srcOrd="1" destOrd="0" presId="urn:microsoft.com/office/officeart/2005/8/layout/pyramid1"/>
    <dgm:cxn modelId="{5A420646-7AA4-482D-A8AF-96770FCAE2B1}" type="presOf" srcId="{A6650E3F-2996-4EB9-946D-0C73B25FBD73}" destId="{24E1803F-FECC-4071-B8F5-3DE57AF5507F}" srcOrd="1" destOrd="0" presId="urn:microsoft.com/office/officeart/2005/8/layout/pyramid1"/>
    <dgm:cxn modelId="{02B5C847-EE00-4B7B-89A6-8949130F3C06}" type="presOf" srcId="{DCAB70B1-FC88-46E8-8F0C-B966BCE4F3B9}" destId="{555D24CC-AB2B-4B4E-BC1A-C2643E4B3F6D}" srcOrd="0" destOrd="0" presId="urn:microsoft.com/office/officeart/2005/8/layout/pyramid1"/>
    <dgm:cxn modelId="{58C57214-C113-4341-A01C-25EE49E2E52E}" type="presOf" srcId="{832302F7-E121-4B82-9B1F-8D683173BDB1}" destId="{50A3927B-A0F1-4285-A660-06134C6D275E}" srcOrd="0" destOrd="0" presId="urn:microsoft.com/office/officeart/2005/8/layout/pyramid1"/>
    <dgm:cxn modelId="{8A65182D-CC9D-490A-9F7C-07CF402A8CD3}" srcId="{DCAB70B1-FC88-46E8-8F0C-B966BCE4F3B9}" destId="{A6650E3F-2996-4EB9-946D-0C73B25FBD73}" srcOrd="1" destOrd="0" parTransId="{B5886774-E514-446D-BE0E-283A45AA36F6}" sibTransId="{F1632171-679B-40BC-B223-D4929077CD08}"/>
    <dgm:cxn modelId="{8F58C0B7-2B11-4F5F-9FF4-8DB1E5BBCA85}" srcId="{DCAB70B1-FC88-46E8-8F0C-B966BCE4F3B9}" destId="{5A0DA178-A43F-47A7-A6A1-16621540F7A2}" srcOrd="2" destOrd="0" parTransId="{E90546E6-5561-4B98-A88E-768AA6561E99}" sibTransId="{0CE73B09-669B-490C-8D6D-391F4A25A3B3}"/>
    <dgm:cxn modelId="{C1292C1A-8730-429E-A044-DC1F277A9EAE}" type="presOf" srcId="{5A0DA178-A43F-47A7-A6A1-16621540F7A2}" destId="{38D6650A-7E86-4D20-A2CF-75C8F9815A11}" srcOrd="1" destOrd="0" presId="urn:microsoft.com/office/officeart/2005/8/layout/pyramid1"/>
    <dgm:cxn modelId="{4AF41BB2-5873-4449-93E7-E4C14A6A4302}" type="presOf" srcId="{5A0DA178-A43F-47A7-A6A1-16621540F7A2}" destId="{974D5891-7F77-4855-9267-B2FC7B9D60BB}" srcOrd="0" destOrd="0" presId="urn:microsoft.com/office/officeart/2005/8/layout/pyramid1"/>
    <dgm:cxn modelId="{FBE71C0F-AA22-4051-8A48-FEC6ADF4035C}" srcId="{DCAB70B1-FC88-46E8-8F0C-B966BCE4F3B9}" destId="{832302F7-E121-4B82-9B1F-8D683173BDB1}" srcOrd="0" destOrd="0" parTransId="{35A0C1EF-F6BC-4A10-A519-F0B43A10FE73}" sibTransId="{7721338B-5493-4FB6-BA75-E6C73FFE0EEA}"/>
    <dgm:cxn modelId="{FC6470F7-EE6A-44DE-A0E3-89F09580B449}" type="presParOf" srcId="{555D24CC-AB2B-4B4E-BC1A-C2643E4B3F6D}" destId="{E86F9A59-39DA-498E-B04B-091C47F8D60C}" srcOrd="0" destOrd="0" presId="urn:microsoft.com/office/officeart/2005/8/layout/pyramid1"/>
    <dgm:cxn modelId="{EEA96B80-6352-46A6-A357-08F2D65226DB}" type="presParOf" srcId="{E86F9A59-39DA-498E-B04B-091C47F8D60C}" destId="{50A3927B-A0F1-4285-A660-06134C6D275E}" srcOrd="0" destOrd="0" presId="urn:microsoft.com/office/officeart/2005/8/layout/pyramid1"/>
    <dgm:cxn modelId="{C09F6A92-5246-4A3B-AC05-8CA9B1EE21D7}" type="presParOf" srcId="{E86F9A59-39DA-498E-B04B-091C47F8D60C}" destId="{163C774A-EAC9-4DFF-8D23-C585AB988DF8}" srcOrd="1" destOrd="0" presId="urn:microsoft.com/office/officeart/2005/8/layout/pyramid1"/>
    <dgm:cxn modelId="{191795BA-FEE2-4D46-9E68-005A675715CE}" type="presParOf" srcId="{555D24CC-AB2B-4B4E-BC1A-C2643E4B3F6D}" destId="{3C3AF06A-DD6D-4CD3-A430-5689341F84EB}" srcOrd="1" destOrd="0" presId="urn:microsoft.com/office/officeart/2005/8/layout/pyramid1"/>
    <dgm:cxn modelId="{DA5AE5AD-19B6-4199-BA6B-EC7E7BBBFDA7}" type="presParOf" srcId="{3C3AF06A-DD6D-4CD3-A430-5689341F84EB}" destId="{266F8ADD-98CF-4168-9813-8B154A25881B}" srcOrd="0" destOrd="0" presId="urn:microsoft.com/office/officeart/2005/8/layout/pyramid1"/>
    <dgm:cxn modelId="{BDE2794B-F0A4-4A0C-B95E-68E21837D960}" type="presParOf" srcId="{3C3AF06A-DD6D-4CD3-A430-5689341F84EB}" destId="{24E1803F-FECC-4071-B8F5-3DE57AF5507F}" srcOrd="1" destOrd="0" presId="urn:microsoft.com/office/officeart/2005/8/layout/pyramid1"/>
    <dgm:cxn modelId="{E5013726-C110-40D6-9BDF-8B7CB38E8C67}" type="presParOf" srcId="{555D24CC-AB2B-4B4E-BC1A-C2643E4B3F6D}" destId="{E3B1C543-FA10-49BA-913B-1A4754CF8CBA}" srcOrd="2" destOrd="0" presId="urn:microsoft.com/office/officeart/2005/8/layout/pyramid1"/>
    <dgm:cxn modelId="{3373133C-1043-4A3C-AE24-B5B5AFFF74CF}" type="presParOf" srcId="{E3B1C543-FA10-49BA-913B-1A4754CF8CBA}" destId="{974D5891-7F77-4855-9267-B2FC7B9D60BB}" srcOrd="0" destOrd="0" presId="urn:microsoft.com/office/officeart/2005/8/layout/pyramid1"/>
    <dgm:cxn modelId="{C5F40929-92EE-4827-94A1-23062D7247CF}" type="presParOf" srcId="{E3B1C543-FA10-49BA-913B-1A4754CF8CBA}" destId="{38D6650A-7E86-4D20-A2CF-75C8F9815A11}"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DCAB70B1-FC88-46E8-8F0C-B966BCE4F3B9}" type="doc">
      <dgm:prSet loTypeId="urn:microsoft.com/office/officeart/2005/8/layout/pyramid1" loCatId="pyramid" qsTypeId="urn:microsoft.com/office/officeart/2005/8/quickstyle/simple1" qsCatId="simple" csTypeId="urn:microsoft.com/office/officeart/2005/8/colors/accent5_2" csCatId="accent5" phldr="1"/>
      <dgm:spPr/>
    </dgm:pt>
    <dgm:pt modelId="{832302F7-E121-4B82-9B1F-8D683173BDB1}">
      <dgm:prSet phldrT="[Text]" custT="1"/>
      <dgm:spPr>
        <a:solidFill>
          <a:srgbClr val="003399"/>
        </a:solidFill>
      </dgm:spPr>
      <dgm:t>
        <a:bodyPr/>
        <a:lstStyle/>
        <a:p>
          <a:endParaRPr lang="de-DE" sz="3500" dirty="0" smtClean="0"/>
        </a:p>
      </dgm:t>
    </dgm:pt>
    <dgm:pt modelId="{35A0C1EF-F6BC-4A10-A519-F0B43A10FE73}" type="parTrans" cxnId="{FBE71C0F-AA22-4051-8A48-FEC6ADF4035C}">
      <dgm:prSet/>
      <dgm:spPr/>
      <dgm:t>
        <a:bodyPr/>
        <a:lstStyle/>
        <a:p>
          <a:endParaRPr lang="de-DE"/>
        </a:p>
      </dgm:t>
    </dgm:pt>
    <dgm:pt modelId="{7721338B-5493-4FB6-BA75-E6C73FFE0EEA}" type="sibTrans" cxnId="{FBE71C0F-AA22-4051-8A48-FEC6ADF4035C}">
      <dgm:prSet/>
      <dgm:spPr/>
      <dgm:t>
        <a:bodyPr/>
        <a:lstStyle/>
        <a:p>
          <a:endParaRPr lang="de-DE"/>
        </a:p>
      </dgm:t>
    </dgm:pt>
    <dgm:pt modelId="{A6650E3F-2996-4EB9-946D-0C73B25FBD73}">
      <dgm:prSet phldrT="[Text]"/>
      <dgm:spPr>
        <a:solidFill>
          <a:srgbClr val="003399"/>
        </a:solidFill>
      </dgm:spPr>
      <dgm:t>
        <a:bodyPr/>
        <a:lstStyle/>
        <a:p>
          <a:endParaRPr lang="de-DE" dirty="0"/>
        </a:p>
      </dgm:t>
    </dgm:pt>
    <dgm:pt modelId="{B5886774-E514-446D-BE0E-283A45AA36F6}" type="parTrans" cxnId="{8A65182D-CC9D-490A-9F7C-07CF402A8CD3}">
      <dgm:prSet/>
      <dgm:spPr/>
      <dgm:t>
        <a:bodyPr/>
        <a:lstStyle/>
        <a:p>
          <a:endParaRPr lang="de-DE"/>
        </a:p>
      </dgm:t>
    </dgm:pt>
    <dgm:pt modelId="{F1632171-679B-40BC-B223-D4929077CD08}" type="sibTrans" cxnId="{8A65182D-CC9D-490A-9F7C-07CF402A8CD3}">
      <dgm:prSet/>
      <dgm:spPr/>
      <dgm:t>
        <a:bodyPr/>
        <a:lstStyle/>
        <a:p>
          <a:endParaRPr lang="de-DE"/>
        </a:p>
      </dgm:t>
    </dgm:pt>
    <dgm:pt modelId="{5A0DA178-A43F-47A7-A6A1-16621540F7A2}">
      <dgm:prSet phldrT="[Text]"/>
      <dgm:spPr>
        <a:solidFill>
          <a:srgbClr val="003399"/>
        </a:solidFill>
      </dgm:spPr>
      <dgm:t>
        <a:bodyPr/>
        <a:lstStyle/>
        <a:p>
          <a:endParaRPr lang="de-DE" dirty="0"/>
        </a:p>
      </dgm:t>
    </dgm:pt>
    <dgm:pt modelId="{E90546E6-5561-4B98-A88E-768AA6561E99}" type="parTrans" cxnId="{8F58C0B7-2B11-4F5F-9FF4-8DB1E5BBCA85}">
      <dgm:prSet/>
      <dgm:spPr/>
      <dgm:t>
        <a:bodyPr/>
        <a:lstStyle/>
        <a:p>
          <a:endParaRPr lang="de-DE"/>
        </a:p>
      </dgm:t>
    </dgm:pt>
    <dgm:pt modelId="{0CE73B09-669B-490C-8D6D-391F4A25A3B3}" type="sibTrans" cxnId="{8F58C0B7-2B11-4F5F-9FF4-8DB1E5BBCA85}">
      <dgm:prSet/>
      <dgm:spPr/>
      <dgm:t>
        <a:bodyPr/>
        <a:lstStyle/>
        <a:p>
          <a:endParaRPr lang="de-DE"/>
        </a:p>
      </dgm:t>
    </dgm:pt>
    <dgm:pt modelId="{555D24CC-AB2B-4B4E-BC1A-C2643E4B3F6D}" type="pres">
      <dgm:prSet presAssocID="{DCAB70B1-FC88-46E8-8F0C-B966BCE4F3B9}" presName="Name0" presStyleCnt="0">
        <dgm:presLayoutVars>
          <dgm:dir/>
          <dgm:animLvl val="lvl"/>
          <dgm:resizeHandles val="exact"/>
        </dgm:presLayoutVars>
      </dgm:prSet>
      <dgm:spPr/>
    </dgm:pt>
    <dgm:pt modelId="{E86F9A59-39DA-498E-B04B-091C47F8D60C}" type="pres">
      <dgm:prSet presAssocID="{832302F7-E121-4B82-9B1F-8D683173BDB1}" presName="Name8" presStyleCnt="0"/>
      <dgm:spPr/>
    </dgm:pt>
    <dgm:pt modelId="{50A3927B-A0F1-4285-A660-06134C6D275E}" type="pres">
      <dgm:prSet presAssocID="{832302F7-E121-4B82-9B1F-8D683173BDB1}" presName="level" presStyleLbl="node1" presStyleIdx="0" presStyleCnt="3" custLinFactNeighborY="409">
        <dgm:presLayoutVars>
          <dgm:chMax val="1"/>
          <dgm:bulletEnabled val="1"/>
        </dgm:presLayoutVars>
      </dgm:prSet>
      <dgm:spPr/>
      <dgm:t>
        <a:bodyPr/>
        <a:lstStyle/>
        <a:p>
          <a:endParaRPr lang="de-DE"/>
        </a:p>
      </dgm:t>
    </dgm:pt>
    <dgm:pt modelId="{163C774A-EAC9-4DFF-8D23-C585AB988DF8}" type="pres">
      <dgm:prSet presAssocID="{832302F7-E121-4B82-9B1F-8D683173BDB1}" presName="levelTx" presStyleLbl="revTx" presStyleIdx="0" presStyleCnt="0">
        <dgm:presLayoutVars>
          <dgm:chMax val="1"/>
          <dgm:bulletEnabled val="1"/>
        </dgm:presLayoutVars>
      </dgm:prSet>
      <dgm:spPr/>
      <dgm:t>
        <a:bodyPr/>
        <a:lstStyle/>
        <a:p>
          <a:endParaRPr lang="de-DE"/>
        </a:p>
      </dgm:t>
    </dgm:pt>
    <dgm:pt modelId="{3C3AF06A-DD6D-4CD3-A430-5689341F84EB}" type="pres">
      <dgm:prSet presAssocID="{A6650E3F-2996-4EB9-946D-0C73B25FBD73}" presName="Name8" presStyleCnt="0"/>
      <dgm:spPr/>
    </dgm:pt>
    <dgm:pt modelId="{266F8ADD-98CF-4168-9813-8B154A25881B}" type="pres">
      <dgm:prSet presAssocID="{A6650E3F-2996-4EB9-946D-0C73B25FBD73}" presName="level" presStyleLbl="node1" presStyleIdx="1" presStyleCnt="3" custScaleY="62833">
        <dgm:presLayoutVars>
          <dgm:chMax val="1"/>
          <dgm:bulletEnabled val="1"/>
        </dgm:presLayoutVars>
      </dgm:prSet>
      <dgm:spPr/>
      <dgm:t>
        <a:bodyPr/>
        <a:lstStyle/>
        <a:p>
          <a:endParaRPr lang="de-DE"/>
        </a:p>
      </dgm:t>
    </dgm:pt>
    <dgm:pt modelId="{24E1803F-FECC-4071-B8F5-3DE57AF5507F}" type="pres">
      <dgm:prSet presAssocID="{A6650E3F-2996-4EB9-946D-0C73B25FBD73}" presName="levelTx" presStyleLbl="revTx" presStyleIdx="0" presStyleCnt="0">
        <dgm:presLayoutVars>
          <dgm:chMax val="1"/>
          <dgm:bulletEnabled val="1"/>
        </dgm:presLayoutVars>
      </dgm:prSet>
      <dgm:spPr/>
      <dgm:t>
        <a:bodyPr/>
        <a:lstStyle/>
        <a:p>
          <a:endParaRPr lang="de-DE"/>
        </a:p>
      </dgm:t>
    </dgm:pt>
    <dgm:pt modelId="{E3B1C543-FA10-49BA-913B-1A4754CF8CBA}" type="pres">
      <dgm:prSet presAssocID="{5A0DA178-A43F-47A7-A6A1-16621540F7A2}" presName="Name8" presStyleCnt="0"/>
      <dgm:spPr/>
    </dgm:pt>
    <dgm:pt modelId="{974D5891-7F77-4855-9267-B2FC7B9D60BB}" type="pres">
      <dgm:prSet presAssocID="{5A0DA178-A43F-47A7-A6A1-16621540F7A2}" presName="level" presStyleLbl="node1" presStyleIdx="2" presStyleCnt="3" custScaleY="69656" custLinFactNeighborY="1633">
        <dgm:presLayoutVars>
          <dgm:chMax val="1"/>
          <dgm:bulletEnabled val="1"/>
        </dgm:presLayoutVars>
      </dgm:prSet>
      <dgm:spPr/>
      <dgm:t>
        <a:bodyPr/>
        <a:lstStyle/>
        <a:p>
          <a:endParaRPr lang="de-DE"/>
        </a:p>
      </dgm:t>
    </dgm:pt>
    <dgm:pt modelId="{38D6650A-7E86-4D20-A2CF-75C8F9815A11}" type="pres">
      <dgm:prSet presAssocID="{5A0DA178-A43F-47A7-A6A1-16621540F7A2}" presName="levelTx" presStyleLbl="revTx" presStyleIdx="0" presStyleCnt="0">
        <dgm:presLayoutVars>
          <dgm:chMax val="1"/>
          <dgm:bulletEnabled val="1"/>
        </dgm:presLayoutVars>
      </dgm:prSet>
      <dgm:spPr/>
      <dgm:t>
        <a:bodyPr/>
        <a:lstStyle/>
        <a:p>
          <a:endParaRPr lang="de-DE"/>
        </a:p>
      </dgm:t>
    </dgm:pt>
  </dgm:ptLst>
  <dgm:cxnLst>
    <dgm:cxn modelId="{91CB91B4-E814-44FE-96A9-88C73F5C403E}" type="presOf" srcId="{A6650E3F-2996-4EB9-946D-0C73B25FBD73}" destId="{266F8ADD-98CF-4168-9813-8B154A25881B}" srcOrd="0" destOrd="0" presId="urn:microsoft.com/office/officeart/2005/8/layout/pyramid1"/>
    <dgm:cxn modelId="{749FFAD4-6BC1-4D42-B476-ED22452A5DE9}" type="presOf" srcId="{832302F7-E121-4B82-9B1F-8D683173BDB1}" destId="{163C774A-EAC9-4DFF-8D23-C585AB988DF8}" srcOrd="1" destOrd="0" presId="urn:microsoft.com/office/officeart/2005/8/layout/pyramid1"/>
    <dgm:cxn modelId="{5A420646-7AA4-482D-A8AF-96770FCAE2B1}" type="presOf" srcId="{A6650E3F-2996-4EB9-946D-0C73B25FBD73}" destId="{24E1803F-FECC-4071-B8F5-3DE57AF5507F}" srcOrd="1" destOrd="0" presId="urn:microsoft.com/office/officeart/2005/8/layout/pyramid1"/>
    <dgm:cxn modelId="{02B5C847-EE00-4B7B-89A6-8949130F3C06}" type="presOf" srcId="{DCAB70B1-FC88-46E8-8F0C-B966BCE4F3B9}" destId="{555D24CC-AB2B-4B4E-BC1A-C2643E4B3F6D}" srcOrd="0" destOrd="0" presId="urn:microsoft.com/office/officeart/2005/8/layout/pyramid1"/>
    <dgm:cxn modelId="{58C57214-C113-4341-A01C-25EE49E2E52E}" type="presOf" srcId="{832302F7-E121-4B82-9B1F-8D683173BDB1}" destId="{50A3927B-A0F1-4285-A660-06134C6D275E}" srcOrd="0" destOrd="0" presId="urn:microsoft.com/office/officeart/2005/8/layout/pyramid1"/>
    <dgm:cxn modelId="{8A65182D-CC9D-490A-9F7C-07CF402A8CD3}" srcId="{DCAB70B1-FC88-46E8-8F0C-B966BCE4F3B9}" destId="{A6650E3F-2996-4EB9-946D-0C73B25FBD73}" srcOrd="1" destOrd="0" parTransId="{B5886774-E514-446D-BE0E-283A45AA36F6}" sibTransId="{F1632171-679B-40BC-B223-D4929077CD08}"/>
    <dgm:cxn modelId="{8F58C0B7-2B11-4F5F-9FF4-8DB1E5BBCA85}" srcId="{DCAB70B1-FC88-46E8-8F0C-B966BCE4F3B9}" destId="{5A0DA178-A43F-47A7-A6A1-16621540F7A2}" srcOrd="2" destOrd="0" parTransId="{E90546E6-5561-4B98-A88E-768AA6561E99}" sibTransId="{0CE73B09-669B-490C-8D6D-391F4A25A3B3}"/>
    <dgm:cxn modelId="{C1292C1A-8730-429E-A044-DC1F277A9EAE}" type="presOf" srcId="{5A0DA178-A43F-47A7-A6A1-16621540F7A2}" destId="{38D6650A-7E86-4D20-A2CF-75C8F9815A11}" srcOrd="1" destOrd="0" presId="urn:microsoft.com/office/officeart/2005/8/layout/pyramid1"/>
    <dgm:cxn modelId="{4AF41BB2-5873-4449-93E7-E4C14A6A4302}" type="presOf" srcId="{5A0DA178-A43F-47A7-A6A1-16621540F7A2}" destId="{974D5891-7F77-4855-9267-B2FC7B9D60BB}" srcOrd="0" destOrd="0" presId="urn:microsoft.com/office/officeart/2005/8/layout/pyramid1"/>
    <dgm:cxn modelId="{FBE71C0F-AA22-4051-8A48-FEC6ADF4035C}" srcId="{DCAB70B1-FC88-46E8-8F0C-B966BCE4F3B9}" destId="{832302F7-E121-4B82-9B1F-8D683173BDB1}" srcOrd="0" destOrd="0" parTransId="{35A0C1EF-F6BC-4A10-A519-F0B43A10FE73}" sibTransId="{7721338B-5493-4FB6-BA75-E6C73FFE0EEA}"/>
    <dgm:cxn modelId="{FC6470F7-EE6A-44DE-A0E3-89F09580B449}" type="presParOf" srcId="{555D24CC-AB2B-4B4E-BC1A-C2643E4B3F6D}" destId="{E86F9A59-39DA-498E-B04B-091C47F8D60C}" srcOrd="0" destOrd="0" presId="urn:microsoft.com/office/officeart/2005/8/layout/pyramid1"/>
    <dgm:cxn modelId="{EEA96B80-6352-46A6-A357-08F2D65226DB}" type="presParOf" srcId="{E86F9A59-39DA-498E-B04B-091C47F8D60C}" destId="{50A3927B-A0F1-4285-A660-06134C6D275E}" srcOrd="0" destOrd="0" presId="urn:microsoft.com/office/officeart/2005/8/layout/pyramid1"/>
    <dgm:cxn modelId="{C09F6A92-5246-4A3B-AC05-8CA9B1EE21D7}" type="presParOf" srcId="{E86F9A59-39DA-498E-B04B-091C47F8D60C}" destId="{163C774A-EAC9-4DFF-8D23-C585AB988DF8}" srcOrd="1" destOrd="0" presId="urn:microsoft.com/office/officeart/2005/8/layout/pyramid1"/>
    <dgm:cxn modelId="{191795BA-FEE2-4D46-9E68-005A675715CE}" type="presParOf" srcId="{555D24CC-AB2B-4B4E-BC1A-C2643E4B3F6D}" destId="{3C3AF06A-DD6D-4CD3-A430-5689341F84EB}" srcOrd="1" destOrd="0" presId="urn:microsoft.com/office/officeart/2005/8/layout/pyramid1"/>
    <dgm:cxn modelId="{DA5AE5AD-19B6-4199-BA6B-EC7E7BBBFDA7}" type="presParOf" srcId="{3C3AF06A-DD6D-4CD3-A430-5689341F84EB}" destId="{266F8ADD-98CF-4168-9813-8B154A25881B}" srcOrd="0" destOrd="0" presId="urn:microsoft.com/office/officeart/2005/8/layout/pyramid1"/>
    <dgm:cxn modelId="{BDE2794B-F0A4-4A0C-B95E-68E21837D960}" type="presParOf" srcId="{3C3AF06A-DD6D-4CD3-A430-5689341F84EB}" destId="{24E1803F-FECC-4071-B8F5-3DE57AF5507F}" srcOrd="1" destOrd="0" presId="urn:microsoft.com/office/officeart/2005/8/layout/pyramid1"/>
    <dgm:cxn modelId="{E5013726-C110-40D6-9BDF-8B7CB38E8C67}" type="presParOf" srcId="{555D24CC-AB2B-4B4E-BC1A-C2643E4B3F6D}" destId="{E3B1C543-FA10-49BA-913B-1A4754CF8CBA}" srcOrd="2" destOrd="0" presId="urn:microsoft.com/office/officeart/2005/8/layout/pyramid1"/>
    <dgm:cxn modelId="{3373133C-1043-4A3C-AE24-B5B5AFFF74CF}" type="presParOf" srcId="{E3B1C543-FA10-49BA-913B-1A4754CF8CBA}" destId="{974D5891-7F77-4855-9267-B2FC7B9D60BB}" srcOrd="0" destOrd="0" presId="urn:microsoft.com/office/officeart/2005/8/layout/pyramid1"/>
    <dgm:cxn modelId="{C5F40929-92EE-4827-94A1-23062D7247CF}" type="presParOf" srcId="{E3B1C543-FA10-49BA-913B-1A4754CF8CBA}" destId="{38D6650A-7E86-4D20-A2CF-75C8F9815A11}"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A3927B-A0F1-4285-A660-06134C6D275E}">
      <dsp:nvSpPr>
        <dsp:cNvPr id="0" name=""/>
        <dsp:cNvSpPr/>
      </dsp:nvSpPr>
      <dsp:spPr>
        <a:xfrm>
          <a:off x="1906757" y="8603"/>
          <a:ext cx="2878364" cy="2103612"/>
        </a:xfrm>
        <a:prstGeom prst="trapezoid">
          <a:avLst>
            <a:gd name="adj" fmla="val 68415"/>
          </a:avLst>
        </a:prstGeom>
        <a:solidFill>
          <a:srgbClr val="00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de-DE" sz="3500" kern="1200" dirty="0" smtClean="0"/>
        </a:p>
      </dsp:txBody>
      <dsp:txXfrm>
        <a:off x="1906757" y="8603"/>
        <a:ext cx="2878364" cy="2103612"/>
      </dsp:txXfrm>
    </dsp:sp>
    <dsp:sp modelId="{266F8ADD-98CF-4168-9813-8B154A25881B}">
      <dsp:nvSpPr>
        <dsp:cNvPr id="0" name=""/>
        <dsp:cNvSpPr/>
      </dsp:nvSpPr>
      <dsp:spPr>
        <a:xfrm>
          <a:off x="1002476" y="2103612"/>
          <a:ext cx="4686926" cy="1321762"/>
        </a:xfrm>
        <a:prstGeom prst="trapezoid">
          <a:avLst>
            <a:gd name="adj" fmla="val 68415"/>
          </a:avLst>
        </a:prstGeom>
        <a:solidFill>
          <a:srgbClr val="00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de-DE" sz="6500" kern="1200" dirty="0"/>
        </a:p>
      </dsp:txBody>
      <dsp:txXfrm>
        <a:off x="1822688" y="2103612"/>
        <a:ext cx="3046502" cy="1321762"/>
      </dsp:txXfrm>
    </dsp:sp>
    <dsp:sp modelId="{974D5891-7F77-4855-9267-B2FC7B9D60BB}">
      <dsp:nvSpPr>
        <dsp:cNvPr id="0" name=""/>
        <dsp:cNvSpPr/>
      </dsp:nvSpPr>
      <dsp:spPr>
        <a:xfrm>
          <a:off x="0" y="3425374"/>
          <a:ext cx="6691880" cy="1465292"/>
        </a:xfrm>
        <a:prstGeom prst="trapezoid">
          <a:avLst>
            <a:gd name="adj" fmla="val 68415"/>
          </a:avLst>
        </a:prstGeom>
        <a:solidFill>
          <a:srgbClr val="00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de-DE" sz="6500" kern="1200" dirty="0"/>
        </a:p>
      </dsp:txBody>
      <dsp:txXfrm>
        <a:off x="1171078" y="3425374"/>
        <a:ext cx="4349722" cy="14652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A3927B-A0F1-4285-A660-06134C6D275E}">
      <dsp:nvSpPr>
        <dsp:cNvPr id="0" name=""/>
        <dsp:cNvSpPr/>
      </dsp:nvSpPr>
      <dsp:spPr>
        <a:xfrm>
          <a:off x="1890554" y="8444"/>
          <a:ext cx="2853904" cy="2064674"/>
        </a:xfrm>
        <a:prstGeom prst="trapezoid">
          <a:avLst>
            <a:gd name="adj" fmla="val 69113"/>
          </a:avLst>
        </a:prstGeom>
        <a:solidFill>
          <a:srgbClr val="00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de-DE" sz="3500" kern="1200" dirty="0" smtClean="0"/>
        </a:p>
      </dsp:txBody>
      <dsp:txXfrm>
        <a:off x="1890554" y="8444"/>
        <a:ext cx="2853904" cy="2064674"/>
      </dsp:txXfrm>
    </dsp:sp>
    <dsp:sp modelId="{266F8ADD-98CF-4168-9813-8B154A25881B}">
      <dsp:nvSpPr>
        <dsp:cNvPr id="0" name=""/>
        <dsp:cNvSpPr/>
      </dsp:nvSpPr>
      <dsp:spPr>
        <a:xfrm>
          <a:off x="993957" y="2064674"/>
          <a:ext cx="4647097" cy="1297296"/>
        </a:xfrm>
        <a:prstGeom prst="trapezoid">
          <a:avLst>
            <a:gd name="adj" fmla="val 69113"/>
          </a:avLst>
        </a:prstGeom>
        <a:solidFill>
          <a:srgbClr val="00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de-DE" sz="6500" kern="1200" dirty="0"/>
        </a:p>
      </dsp:txBody>
      <dsp:txXfrm>
        <a:off x="1807199" y="2064674"/>
        <a:ext cx="3020613" cy="1297296"/>
      </dsp:txXfrm>
    </dsp:sp>
    <dsp:sp modelId="{974D5891-7F77-4855-9267-B2FC7B9D60BB}">
      <dsp:nvSpPr>
        <dsp:cNvPr id="0" name=""/>
        <dsp:cNvSpPr/>
      </dsp:nvSpPr>
      <dsp:spPr>
        <a:xfrm>
          <a:off x="0" y="3361971"/>
          <a:ext cx="6635013" cy="1438169"/>
        </a:xfrm>
        <a:prstGeom prst="trapezoid">
          <a:avLst>
            <a:gd name="adj" fmla="val 69113"/>
          </a:avLst>
        </a:prstGeom>
        <a:solidFill>
          <a:srgbClr val="00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de-DE" sz="6500" kern="1200" dirty="0"/>
        </a:p>
      </dsp:txBody>
      <dsp:txXfrm>
        <a:off x="1161127" y="3361971"/>
        <a:ext cx="4312758" cy="1438169"/>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AT" sz="1000" dirty="0">
              <a:latin typeface="Verdana" pitchFamily="34" charset="0"/>
              <a:ea typeface="Verdana" pitchFamily="34" charset="0"/>
              <a:cs typeface="Verdana" pitchFamily="34" charset="0"/>
            </a:endParaRPr>
          </a:p>
        </p:txBody>
      </p:sp>
      <p:sp>
        <p:nvSpPr>
          <p:cNvPr id="3" name="Datumsplatzhalt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68817FD-8155-4502-AF78-DBC2EA4B168F}" type="datetimeFigureOut">
              <a:rPr lang="de-AT" sz="1000" smtClean="0">
                <a:latin typeface="Verdana" pitchFamily="34" charset="0"/>
                <a:ea typeface="Verdana" pitchFamily="34" charset="0"/>
                <a:cs typeface="Verdana" pitchFamily="34" charset="0"/>
              </a:rPr>
              <a:t>28.04.2022</a:t>
            </a:fld>
            <a:endParaRPr lang="de-AT" sz="1000" dirty="0">
              <a:latin typeface="Verdana" pitchFamily="34" charset="0"/>
              <a:ea typeface="Verdana" pitchFamily="34" charset="0"/>
              <a:cs typeface="Verdana" pitchFamily="34" charset="0"/>
            </a:endParaRPr>
          </a:p>
        </p:txBody>
      </p:sp>
      <p:sp>
        <p:nvSpPr>
          <p:cNvPr id="4" name="Fußzeilenplatzhalt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e-AT" sz="1000" dirty="0">
              <a:latin typeface="Verdana" pitchFamily="34" charset="0"/>
              <a:ea typeface="Verdana" pitchFamily="34" charset="0"/>
              <a:cs typeface="Verdana" pitchFamily="34" charset="0"/>
            </a:endParaRPr>
          </a:p>
        </p:txBody>
      </p:sp>
      <p:sp>
        <p:nvSpPr>
          <p:cNvPr id="5" name="Foliennummernplatzhalt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17F6F62-1C91-45E7-BAED-FBFBF67C82BC}" type="slidenum">
              <a:rPr lang="de-AT" sz="1000" smtClean="0">
                <a:latin typeface="Verdana" pitchFamily="34" charset="0"/>
                <a:ea typeface="Verdana" pitchFamily="34" charset="0"/>
                <a:cs typeface="Verdana" pitchFamily="34" charset="0"/>
              </a:rPr>
              <a:t>‹Nr.›</a:t>
            </a:fld>
            <a:endParaRPr lang="de-AT" sz="10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75434567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000">
                <a:latin typeface="Verdana" pitchFamily="34" charset="0"/>
                <a:ea typeface="Verdana" pitchFamily="34" charset="0"/>
                <a:cs typeface="Verdana" pitchFamily="34" charset="0"/>
              </a:defRPr>
            </a:lvl1pPr>
          </a:lstStyle>
          <a:p>
            <a:endParaRPr lang="de-AT" dirty="0"/>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000">
                <a:latin typeface="Verdana" pitchFamily="34" charset="0"/>
                <a:ea typeface="Verdana" pitchFamily="34" charset="0"/>
                <a:cs typeface="Verdana" pitchFamily="34" charset="0"/>
              </a:defRPr>
            </a:lvl1pPr>
          </a:lstStyle>
          <a:p>
            <a:fld id="{C0A972FC-F5E0-4F80-B169-F0B5EFC71333}" type="datetimeFigureOut">
              <a:rPr lang="de-AT" smtClean="0"/>
              <a:t>28.04.2022</a:t>
            </a:fld>
            <a:endParaRPr lang="de-AT" dirty="0"/>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AT" dirty="0"/>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AT" dirty="0"/>
              <a:t>Textmasterformat bearbeiten</a:t>
            </a:r>
          </a:p>
          <a:p>
            <a:pPr lvl="1"/>
            <a:r>
              <a:rPr lang="de-AT" dirty="0"/>
              <a:t>Zweite Ebene</a:t>
            </a:r>
          </a:p>
          <a:p>
            <a:pPr lvl="2"/>
            <a:r>
              <a:rPr lang="de-AT" dirty="0"/>
              <a:t>Dritte Ebene</a:t>
            </a:r>
          </a:p>
          <a:p>
            <a:pPr lvl="3"/>
            <a:r>
              <a:rPr lang="de-AT" dirty="0"/>
              <a:t>Vierte Ebene</a:t>
            </a:r>
          </a:p>
          <a:p>
            <a:pPr lvl="4"/>
            <a:r>
              <a:rPr lang="de-AT" dirty="0"/>
              <a:t>Fünfte Ebene</a:t>
            </a:r>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000">
                <a:latin typeface="Verdana" pitchFamily="34" charset="0"/>
                <a:ea typeface="Verdana" pitchFamily="34" charset="0"/>
                <a:cs typeface="Verdana" pitchFamily="34" charset="0"/>
              </a:defRPr>
            </a:lvl1pPr>
          </a:lstStyle>
          <a:p>
            <a:endParaRPr lang="de-AT" dirty="0"/>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000">
                <a:latin typeface="Verdana" pitchFamily="34" charset="0"/>
                <a:ea typeface="Verdana" pitchFamily="34" charset="0"/>
                <a:cs typeface="Verdana" pitchFamily="34" charset="0"/>
              </a:defRPr>
            </a:lvl1pPr>
          </a:lstStyle>
          <a:p>
            <a:fld id="{219CC2FD-B32F-4992-A15B-F95E2E35C81B}" type="slidenum">
              <a:rPr lang="de-AT" smtClean="0"/>
              <a:t>‹Nr.›</a:t>
            </a:fld>
            <a:endParaRPr lang="de-AT" dirty="0"/>
          </a:p>
        </p:txBody>
      </p:sp>
    </p:spTree>
    <p:extLst>
      <p:ext uri="{BB962C8B-B14F-4D97-AF65-F5344CB8AC3E}">
        <p14:creationId xmlns:p14="http://schemas.microsoft.com/office/powerpoint/2010/main" val="915136542"/>
      </p:ext>
    </p:extLst>
  </p:cSld>
  <p:clrMap bg1="lt1" tx1="dk1" bg2="lt2" tx2="dk2" accent1="accent1" accent2="accent2" accent3="accent3" accent4="accent4" accent5="accent5" accent6="accent6" hlink="hlink" folHlink="folHlink"/>
  <p:hf hdr="0" dt="0"/>
  <p:notesStyle>
    <a:lvl1pPr marL="0" algn="l" defTabSz="1097280" rtl="0" eaLnBrk="1" latinLnBrk="0" hangingPunct="1">
      <a:defRPr sz="1440" kern="1200">
        <a:solidFill>
          <a:schemeClr val="tx1"/>
        </a:solidFill>
        <a:latin typeface="Verdana" pitchFamily="34" charset="0"/>
        <a:ea typeface="Verdana" pitchFamily="34" charset="0"/>
        <a:cs typeface="Verdana" pitchFamily="34" charset="0"/>
      </a:defRPr>
    </a:lvl1pPr>
    <a:lvl2pPr marL="548640" algn="l" defTabSz="1097280" rtl="0" eaLnBrk="1" latinLnBrk="0" hangingPunct="1">
      <a:defRPr sz="1440" kern="1200">
        <a:solidFill>
          <a:schemeClr val="tx1"/>
        </a:solidFill>
        <a:latin typeface="Verdana" panose="020B0604030504040204" pitchFamily="34" charset="0"/>
        <a:ea typeface="+mn-ea"/>
        <a:cs typeface="+mn-cs"/>
      </a:defRPr>
    </a:lvl2pPr>
    <a:lvl3pPr marL="1097280" algn="l" defTabSz="1097280" rtl="0" eaLnBrk="1" latinLnBrk="0" hangingPunct="1">
      <a:defRPr sz="1440" kern="1200">
        <a:solidFill>
          <a:schemeClr val="tx1"/>
        </a:solidFill>
        <a:latin typeface="Verdana" panose="020B0604030504040204" pitchFamily="34" charset="0"/>
        <a:ea typeface="+mn-ea"/>
        <a:cs typeface="+mn-cs"/>
      </a:defRPr>
    </a:lvl3pPr>
    <a:lvl4pPr marL="1645920" algn="l" defTabSz="1097280" rtl="0" eaLnBrk="1" latinLnBrk="0" hangingPunct="1">
      <a:defRPr sz="1440" kern="1200">
        <a:solidFill>
          <a:schemeClr val="tx1"/>
        </a:solidFill>
        <a:latin typeface="Verdana" panose="020B0604030504040204" pitchFamily="34" charset="0"/>
        <a:ea typeface="+mn-ea"/>
        <a:cs typeface="+mn-cs"/>
      </a:defRPr>
    </a:lvl4pPr>
    <a:lvl5pPr marL="2194560" algn="l" defTabSz="1097280" rtl="0" eaLnBrk="1" latinLnBrk="0" hangingPunct="1">
      <a:defRPr sz="1440" kern="1200">
        <a:solidFill>
          <a:schemeClr val="tx1"/>
        </a:solidFill>
        <a:latin typeface="Verdana" panose="020B0604030504040204" pitchFamily="34" charset="0"/>
        <a:ea typeface="+mn-ea"/>
        <a:cs typeface="+mn-cs"/>
      </a:defRPr>
    </a:lvl5pPr>
    <a:lvl6pPr marL="2743200" algn="l" defTabSz="1097280" rtl="0" eaLnBrk="1" latinLnBrk="0" hangingPunct="1">
      <a:defRPr sz="1440" kern="1200">
        <a:solidFill>
          <a:schemeClr val="tx1"/>
        </a:solidFill>
        <a:latin typeface="+mn-lt"/>
        <a:ea typeface="+mn-ea"/>
        <a:cs typeface="+mn-cs"/>
      </a:defRPr>
    </a:lvl6pPr>
    <a:lvl7pPr marL="3291840" algn="l" defTabSz="1097280" rtl="0" eaLnBrk="1" latinLnBrk="0" hangingPunct="1">
      <a:defRPr sz="1440" kern="1200">
        <a:solidFill>
          <a:schemeClr val="tx1"/>
        </a:solidFill>
        <a:latin typeface="+mn-lt"/>
        <a:ea typeface="+mn-ea"/>
        <a:cs typeface="+mn-cs"/>
      </a:defRPr>
    </a:lvl7pPr>
    <a:lvl8pPr marL="3840480" algn="l" defTabSz="1097280" rtl="0" eaLnBrk="1" latinLnBrk="0" hangingPunct="1">
      <a:defRPr sz="1440" kern="1200">
        <a:solidFill>
          <a:schemeClr val="tx1"/>
        </a:solidFill>
        <a:latin typeface="+mn-lt"/>
        <a:ea typeface="+mn-ea"/>
        <a:cs typeface="+mn-cs"/>
      </a:defRPr>
    </a:lvl8pPr>
    <a:lvl9pPr marL="4389120" algn="l" defTabSz="1097280" rtl="0" eaLnBrk="1" latinLnBrk="0" hangingPunct="1">
      <a:defRPr sz="144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bg>
      <p:bgPr>
        <a:blipFill dpi="0" rotWithShape="1">
          <a:blip>
            <a:lum/>
          </a:blip>
          <a:srcRect/>
          <a:stretch>
            <a:fillRect l="-10000" r="-10000"/>
          </a:stretch>
        </a:blipFill>
        <a:effectLst/>
      </p:bgPr>
    </p:bg>
    <p:spTree>
      <p:nvGrpSpPr>
        <p:cNvPr id="1" name=""/>
        <p:cNvGrpSpPr/>
        <p:nvPr/>
      </p:nvGrpSpPr>
      <p:grpSpPr>
        <a:xfrm>
          <a:off x="0" y="0"/>
          <a:ext cx="0" cy="0"/>
          <a:chOff x="0" y="0"/>
          <a:chExt cx="0" cy="0"/>
        </a:xfrm>
      </p:grpSpPr>
      <p:sp>
        <p:nvSpPr>
          <p:cNvPr id="17" name="Textplatzhalter 9">
            <a:extLst>
              <a:ext uri="{FF2B5EF4-FFF2-40B4-BE49-F238E27FC236}">
                <a16:creationId xmlns:a16="http://schemas.microsoft.com/office/drawing/2014/main" id="{FB129CB2-F80C-418F-9A99-1F85CA329F0D}"/>
              </a:ext>
            </a:extLst>
          </p:cNvPr>
          <p:cNvSpPr>
            <a:spLocks noGrp="1"/>
          </p:cNvSpPr>
          <p:nvPr>
            <p:ph type="body" sz="quarter" idx="13"/>
          </p:nvPr>
        </p:nvSpPr>
        <p:spPr bwMode="white">
          <a:xfrm>
            <a:off x="287338" y="349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grpSp>
        <p:nvGrpSpPr>
          <p:cNvPr id="7" name="Gruppieren 6"/>
          <p:cNvGrpSpPr/>
          <p:nvPr userDrawn="1"/>
        </p:nvGrpSpPr>
        <p:grpSpPr>
          <a:xfrm>
            <a:off x="288000" y="720000"/>
            <a:ext cx="8552850" cy="2445780"/>
            <a:chOff x="287338" y="603319"/>
            <a:chExt cx="8552850" cy="2038150"/>
          </a:xfrm>
        </p:grpSpPr>
        <p:sp>
          <p:nvSpPr>
            <p:cNvPr id="13" name="Rechteck 12"/>
            <p:cNvSpPr/>
            <p:nvPr userDrawn="1"/>
          </p:nvSpPr>
          <p:spPr>
            <a:xfrm>
              <a:off x="6192000" y="603319"/>
              <a:ext cx="2648188" cy="2037600"/>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6" name="Rechteck 5"/>
            <p:cNvSpPr/>
            <p:nvPr userDrawn="1"/>
          </p:nvSpPr>
          <p:spPr bwMode="blackWhite">
            <a:xfrm>
              <a:off x="287338" y="603869"/>
              <a:ext cx="5904662" cy="2037600"/>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pic>
        <p:nvPicPr>
          <p:cNvPr id="14" name="Grafik 13">
            <a:extLst>
              <a:ext uri="{FF2B5EF4-FFF2-40B4-BE49-F238E27FC236}">
                <a16:creationId xmlns:a16="http://schemas.microsoft.com/office/drawing/2014/main" id="{BBBA1F81-147C-481C-ABB4-DA08CD251F63}"/>
              </a:ext>
            </a:extLst>
          </p:cNvPr>
          <p:cNvPicPr>
            <a:picLocks noChangeAspect="1"/>
          </p:cNvPicPr>
          <p:nvPr userDrawn="1"/>
        </p:nvPicPr>
        <p:blipFill>
          <a:blip/>
          <a:stretch>
            <a:fillRect/>
          </a:stretch>
        </p:blipFill>
        <p:spPr>
          <a:xfrm>
            <a:off x="6563181" y="1367582"/>
            <a:ext cx="1872000" cy="987648"/>
          </a:xfrm>
          <a:prstGeom prst="rect">
            <a:avLst/>
          </a:prstGeom>
        </p:spPr>
      </p:pic>
      <p:sp>
        <p:nvSpPr>
          <p:cNvPr id="2" name="Titel 1"/>
          <p:cNvSpPr>
            <a:spLocks noGrp="1"/>
          </p:cNvSpPr>
          <p:nvPr userDrawn="1">
            <p:ph type="ctrTitle" hasCustomPrompt="1"/>
          </p:nvPr>
        </p:nvSpPr>
        <p:spPr bwMode="black">
          <a:xfrm>
            <a:off x="605406" y="1561638"/>
            <a:ext cx="5436000" cy="1231200"/>
          </a:xfrm>
          <a:prstGeom prst="rect">
            <a:avLst/>
          </a:prstGeom>
        </p:spPr>
        <p:txBody>
          <a:bodyPr tIns="0" anchor="ctr"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Maximal zweizeiligen </a:t>
            </a:r>
            <a:br>
              <a:rPr lang="de-AT" dirty="0"/>
            </a:br>
            <a:r>
              <a:rPr lang="de-AT" dirty="0"/>
              <a:t>Titel eingeben</a:t>
            </a:r>
          </a:p>
        </p:txBody>
      </p:sp>
      <p:sp>
        <p:nvSpPr>
          <p:cNvPr id="3" name="Untertitel 2"/>
          <p:cNvSpPr>
            <a:spLocks noGrp="1"/>
          </p:cNvSpPr>
          <p:nvPr userDrawn="1">
            <p:ph type="subTitle" idx="1" hasCustomPrompt="1"/>
          </p:nvPr>
        </p:nvSpPr>
        <p:spPr bwMode="black">
          <a:xfrm>
            <a:off x="605406" y="1191698"/>
            <a:ext cx="5436000" cy="421840"/>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12" name="Textplatzhalter 7"/>
          <p:cNvSpPr>
            <a:spLocks noGrp="1"/>
          </p:cNvSpPr>
          <p:nvPr>
            <p:ph type="body" sz="quarter" idx="12" hasCustomPrompt="1"/>
          </p:nvPr>
        </p:nvSpPr>
        <p:spPr bwMode="auto">
          <a:xfrm>
            <a:off x="457200" y="6512313"/>
            <a:ext cx="1638300" cy="292348"/>
          </a:xfrm>
        </p:spPr>
        <p:txBody>
          <a:bodyPr>
            <a:noAutofit/>
          </a:bodyPr>
          <a:lstStyle>
            <a:lvl1pPr marL="0" indent="0">
              <a:buNone/>
              <a:defRPr sz="900" cap="all" baseline="0">
                <a:solidFill>
                  <a:schemeClr val="bg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2407" y="6244589"/>
            <a:ext cx="1706149" cy="249883"/>
          </a:xfrm>
          <a:prstGeom prst="rect">
            <a:avLst/>
          </a:prstGeom>
        </p:spPr>
      </p:pic>
      <p:pic>
        <p:nvPicPr>
          <p:cNvPr id="19" name="Grafik 18">
            <a:extLst>
              <a:ext uri="{FF2B5EF4-FFF2-40B4-BE49-F238E27FC236}">
                <a16:creationId xmlns:a16="http://schemas.microsoft.com/office/drawing/2014/main" id="{CBFE10AA-75A4-4890-9EDF-8C4C050328A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55494" y="6262496"/>
            <a:ext cx="1884536" cy="326780"/>
          </a:xfrm>
          <a:prstGeom prst="rect">
            <a:avLst/>
          </a:prstGeom>
        </p:spPr>
      </p:pic>
    </p:spTree>
    <p:extLst>
      <p:ext uri="{BB962C8B-B14F-4D97-AF65-F5344CB8AC3E}">
        <p14:creationId xmlns:p14="http://schemas.microsoft.com/office/powerpoint/2010/main" val="1096689772"/>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Kapitelfolie">
    <p:spTree>
      <p:nvGrpSpPr>
        <p:cNvPr id="1" name=""/>
        <p:cNvGrpSpPr/>
        <p:nvPr/>
      </p:nvGrpSpPr>
      <p:grpSpPr>
        <a:xfrm>
          <a:off x="0" y="0"/>
          <a:ext cx="0" cy="0"/>
          <a:chOff x="0" y="0"/>
          <a:chExt cx="0" cy="0"/>
        </a:xfrm>
      </p:grpSpPr>
      <p:grpSp>
        <p:nvGrpSpPr>
          <p:cNvPr id="21" name="Gruppieren 20"/>
          <p:cNvGrpSpPr/>
          <p:nvPr userDrawn="1"/>
        </p:nvGrpSpPr>
        <p:grpSpPr>
          <a:xfrm>
            <a:off x="288000" y="720000"/>
            <a:ext cx="8544988" cy="2445121"/>
            <a:chOff x="295200" y="588000"/>
            <a:chExt cx="8544988" cy="2037600"/>
          </a:xfrm>
        </p:grpSpPr>
        <p:sp>
          <p:nvSpPr>
            <p:cNvPr id="22" name="Rechteck 21"/>
            <p:cNvSpPr/>
            <p:nvPr userDrawn="1"/>
          </p:nvSpPr>
          <p:spPr>
            <a:xfrm>
              <a:off x="6192000" y="588000"/>
              <a:ext cx="2648188" cy="2037600"/>
            </a:xfrm>
            <a:prstGeom prst="rect">
              <a:avLst/>
            </a:prstGeo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3" name="Rechteck 22"/>
            <p:cNvSpPr/>
            <p:nvPr userDrawn="1"/>
          </p:nvSpPr>
          <p:spPr bwMode="blackWhite">
            <a:xfrm>
              <a:off x="295200" y="588000"/>
              <a:ext cx="5904662" cy="2037600"/>
            </a:xfrm>
            <a:prstGeom prst="rect">
              <a:avLst/>
            </a:prstGeom>
            <a:solidFill>
              <a:srgbClr val="0096D3"/>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pic>
        <p:nvPicPr>
          <p:cNvPr id="17" name="Grafik 16">
            <a:extLst>
              <a:ext uri="{FF2B5EF4-FFF2-40B4-BE49-F238E27FC236}">
                <a16:creationId xmlns:a16="http://schemas.microsoft.com/office/drawing/2014/main" id="{F4458FDE-15D4-4C68-B94E-89B01DEA8E66}"/>
              </a:ext>
            </a:extLst>
          </p:cNvPr>
          <p:cNvPicPr>
            <a:picLocks noChangeAspect="1"/>
          </p:cNvPicPr>
          <p:nvPr userDrawn="1"/>
        </p:nvPicPr>
        <p:blipFill>
          <a:blip/>
          <a:stretch>
            <a:fillRect/>
          </a:stretch>
        </p:blipFill>
        <p:spPr>
          <a:xfrm>
            <a:off x="6563181" y="1367582"/>
            <a:ext cx="1872000" cy="987648"/>
          </a:xfrm>
          <a:prstGeom prst="rect">
            <a:avLst/>
          </a:prstGeom>
        </p:spPr>
      </p:pic>
      <p:sp>
        <p:nvSpPr>
          <p:cNvPr id="14" name="Textplatzhalter 9"/>
          <p:cNvSpPr>
            <a:spLocks noGrp="1"/>
          </p:cNvSpPr>
          <p:nvPr>
            <p:ph type="body" sz="quarter" idx="11"/>
          </p:nvPr>
        </p:nvSpPr>
        <p:spPr bwMode="white">
          <a:xfrm>
            <a:off x="287338" y="349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3" name="Titel 1"/>
          <p:cNvSpPr>
            <a:spLocks noGrp="1"/>
          </p:cNvSpPr>
          <p:nvPr>
            <p:ph type="ctrTitle" hasCustomPrompt="1"/>
          </p:nvPr>
        </p:nvSpPr>
        <p:spPr bwMode="black">
          <a:xfrm>
            <a:off x="605406" y="1561638"/>
            <a:ext cx="5436000" cy="1231200"/>
          </a:xfrm>
          <a:prstGeom prst="rect">
            <a:avLst/>
          </a:prstGeom>
        </p:spPr>
        <p:txBody>
          <a:bodyPr tIns="0" anchor="ctr" anchorCtr="0">
            <a:noAutofit/>
          </a:bodyPr>
          <a:lstStyle>
            <a:lvl1pPr algn="l">
              <a:lnSpc>
                <a:spcPct val="100000"/>
              </a:lnSpc>
              <a:defRPr sz="2800" b="1" i="0" baseline="0">
                <a:solidFill>
                  <a:schemeClr val="bg1"/>
                </a:solidFill>
                <a:latin typeface="Georgia" charset="0"/>
                <a:ea typeface="Georgia" charset="0"/>
                <a:cs typeface="Georgia" charset="0"/>
              </a:defRPr>
            </a:lvl1pPr>
          </a:lstStyle>
          <a:p>
            <a:r>
              <a:rPr lang="de-AT" dirty="0"/>
              <a:t>Maximal zweizeiligen </a:t>
            </a:r>
            <a:br>
              <a:rPr lang="de-AT" dirty="0"/>
            </a:br>
            <a:r>
              <a:rPr lang="de-AT" dirty="0"/>
              <a:t>Titel eingeben</a:t>
            </a:r>
          </a:p>
        </p:txBody>
      </p:sp>
      <p:sp>
        <p:nvSpPr>
          <p:cNvPr id="2" name="Datumsplatzhalter 1"/>
          <p:cNvSpPr>
            <a:spLocks noGrp="1"/>
          </p:cNvSpPr>
          <p:nvPr>
            <p:ph type="dt" sz="half" idx="13"/>
          </p:nvPr>
        </p:nvSpPr>
        <p:spPr/>
        <p:txBody>
          <a:bodyPr/>
          <a:lstStyle/>
          <a:p>
            <a:fld id="{EF16FBD4-A1A0-4C0D-8ECA-591A550A295A}" type="datetime1">
              <a:rPr lang="de-AT" smtClean="0"/>
              <a:t>28.04.2022</a:t>
            </a:fld>
            <a:endParaRPr lang="de-AT" dirty="0"/>
          </a:p>
        </p:txBody>
      </p:sp>
      <p:sp>
        <p:nvSpPr>
          <p:cNvPr id="3" name="Fußzeilenplatzhalter 2"/>
          <p:cNvSpPr>
            <a:spLocks noGrp="1"/>
          </p:cNvSpPr>
          <p:nvPr>
            <p:ph type="ftr" sz="quarter" idx="14"/>
          </p:nvPr>
        </p:nvSpPr>
        <p:spPr/>
        <p:txBody>
          <a:bodyPr/>
          <a:lstStyle/>
          <a:p>
            <a:r>
              <a:rPr lang="de-AT" dirty="0" err="1" smtClean="0"/>
              <a:t>Fusszeile</a:t>
            </a:r>
            <a:endParaRPr lang="de-AT" dirty="0"/>
          </a:p>
        </p:txBody>
      </p:sp>
      <p:sp>
        <p:nvSpPr>
          <p:cNvPr id="6" name="Foliennummernplatzhalter 5"/>
          <p:cNvSpPr>
            <a:spLocks noGrp="1"/>
          </p:cNvSpPr>
          <p:nvPr>
            <p:ph type="sldNum" sz="quarter" idx="15"/>
          </p:nvPr>
        </p:nvSpPr>
        <p:spPr/>
        <p:txBody>
          <a:bodyPr/>
          <a:lstStyle/>
          <a:p>
            <a:r>
              <a:rPr lang="de-AT" dirty="0"/>
              <a:t>SEITE </a:t>
            </a:r>
            <a:fld id="{BE3DC40E-DBBE-4E2D-9EEC-FBF0DA0E9179}" type="slidenum">
              <a:rPr lang="de-AT" smtClean="0"/>
              <a:pPr/>
              <a:t>‹Nr.›</a:t>
            </a:fld>
            <a:endParaRPr lang="de-AT" dirty="0"/>
          </a:p>
        </p:txBody>
      </p:sp>
      <p:pic>
        <p:nvPicPr>
          <p:cNvPr id="12" name="Grafik 11">
            <a:extLst>
              <a:ext uri="{FF2B5EF4-FFF2-40B4-BE49-F238E27FC236}">
                <a16:creationId xmlns:a16="http://schemas.microsoft.com/office/drawing/2014/main" id="{6E1B1CF5-3E40-4645-885E-5E7FF43CFF96}"/>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7272338" y="6448659"/>
            <a:ext cx="1408538" cy="244241"/>
          </a:xfrm>
          <a:prstGeom prst="rect">
            <a:avLst/>
          </a:prstGeom>
        </p:spPr>
      </p:pic>
      <p:pic>
        <p:nvPicPr>
          <p:cNvPr id="18" name="Grafik 17"/>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462407" y="6244589"/>
            <a:ext cx="1706149" cy="249883"/>
          </a:xfrm>
          <a:prstGeom prst="rect">
            <a:avLst/>
          </a:prstGeom>
        </p:spPr>
      </p:pic>
      <p:sp>
        <p:nvSpPr>
          <p:cNvPr id="19" name="Rechteck 18"/>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2976733"/>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Kapitelfolie kurz">
    <p:spTree>
      <p:nvGrpSpPr>
        <p:cNvPr id="1" name=""/>
        <p:cNvGrpSpPr/>
        <p:nvPr/>
      </p:nvGrpSpPr>
      <p:grpSpPr>
        <a:xfrm>
          <a:off x="0" y="0"/>
          <a:ext cx="0" cy="0"/>
          <a:chOff x="0" y="0"/>
          <a:chExt cx="0" cy="0"/>
        </a:xfrm>
      </p:grpSpPr>
      <p:grpSp>
        <p:nvGrpSpPr>
          <p:cNvPr id="13" name="Gruppieren 12"/>
          <p:cNvGrpSpPr/>
          <p:nvPr userDrawn="1"/>
        </p:nvGrpSpPr>
        <p:grpSpPr>
          <a:xfrm>
            <a:off x="288000" y="720000"/>
            <a:ext cx="8544988" cy="2078015"/>
            <a:chOff x="295200" y="603319"/>
            <a:chExt cx="8544988" cy="2037600"/>
          </a:xfrm>
        </p:grpSpPr>
        <p:sp>
          <p:nvSpPr>
            <p:cNvPr id="15" name="Rechteck 14"/>
            <p:cNvSpPr/>
            <p:nvPr userDrawn="1"/>
          </p:nvSpPr>
          <p:spPr>
            <a:xfrm>
              <a:off x="6192000" y="603319"/>
              <a:ext cx="2648188" cy="2037600"/>
            </a:xfrm>
            <a:prstGeom prst="rect">
              <a:avLst/>
            </a:prstGeo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17" name="Rechteck 16"/>
            <p:cNvSpPr/>
            <p:nvPr userDrawn="1"/>
          </p:nvSpPr>
          <p:spPr bwMode="blackWhite">
            <a:xfrm>
              <a:off x="295200" y="603319"/>
              <a:ext cx="5904662" cy="2037600"/>
            </a:xfrm>
            <a:prstGeom prst="rect">
              <a:avLst/>
            </a:prstGeom>
            <a:solidFill>
              <a:srgbClr val="0096D3"/>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2" name="Titel 1"/>
          <p:cNvSpPr>
            <a:spLocks noGrp="1"/>
          </p:cNvSpPr>
          <p:nvPr>
            <p:ph type="ctrTitle" hasCustomPrompt="1"/>
          </p:nvPr>
        </p:nvSpPr>
        <p:spPr bwMode="black">
          <a:xfrm>
            <a:off x="605407" y="1563112"/>
            <a:ext cx="5436000" cy="620057"/>
          </a:xfrm>
          <a:prstGeom prst="rect">
            <a:avLst/>
          </a:prstGeom>
        </p:spPr>
        <p:txBody>
          <a:bodyPr tIns="0" anchor="b" anchorCtr="0">
            <a:noAutofit/>
          </a:bodyPr>
          <a:lstStyle>
            <a:lvl1pPr algn="l">
              <a:lnSpc>
                <a:spcPct val="100000"/>
              </a:lnSpc>
              <a:defRPr sz="2800" b="1" i="0" baseline="0">
                <a:solidFill>
                  <a:schemeClr val="bg1"/>
                </a:solidFill>
                <a:latin typeface="Georgia" charset="0"/>
                <a:ea typeface="Georgia" charset="0"/>
                <a:cs typeface="Georgia" charset="0"/>
              </a:defRPr>
            </a:lvl1pPr>
          </a:lstStyle>
          <a:p>
            <a:r>
              <a:rPr lang="de-AT" dirty="0"/>
              <a:t>Einzeiligen Titel eingeben</a:t>
            </a:r>
          </a:p>
        </p:txBody>
      </p:sp>
      <p:sp>
        <p:nvSpPr>
          <p:cNvPr id="14" name="Textplatzhalter 9"/>
          <p:cNvSpPr>
            <a:spLocks noGrp="1"/>
          </p:cNvSpPr>
          <p:nvPr>
            <p:ph type="body" sz="quarter" idx="11"/>
          </p:nvPr>
        </p:nvSpPr>
        <p:spPr bwMode="white">
          <a:xfrm>
            <a:off x="287338" y="313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4" name="Date Placeholder 3"/>
          <p:cNvSpPr>
            <a:spLocks noGrp="1"/>
          </p:cNvSpPr>
          <p:nvPr>
            <p:ph type="dt" sz="half" idx="12"/>
          </p:nvPr>
        </p:nvSpPr>
        <p:spPr/>
        <p:txBody>
          <a:bodyPr/>
          <a:lstStyle/>
          <a:p>
            <a:fld id="{EF16FBD4-A1A0-4C0D-8ECA-591A550A295A}" type="datetime1">
              <a:rPr lang="de-AT" smtClean="0"/>
              <a:t>28.04.2022</a:t>
            </a:fld>
            <a:endParaRPr lang="de-AT" dirty="0"/>
          </a:p>
        </p:txBody>
      </p:sp>
      <p:sp>
        <p:nvSpPr>
          <p:cNvPr id="5" name="Footer Placeholder 4"/>
          <p:cNvSpPr>
            <a:spLocks noGrp="1"/>
          </p:cNvSpPr>
          <p:nvPr>
            <p:ph type="ftr" sz="quarter" idx="13"/>
          </p:nvPr>
        </p:nvSpPr>
        <p:spPr/>
        <p:txBody>
          <a:bodyPr/>
          <a:lstStyle/>
          <a:p>
            <a:r>
              <a:rPr lang="de-AT" dirty="0" err="1" smtClean="0"/>
              <a:t>Fusszeile</a:t>
            </a:r>
            <a:endParaRPr lang="de-AT" dirty="0"/>
          </a:p>
        </p:txBody>
      </p:sp>
      <p:sp>
        <p:nvSpPr>
          <p:cNvPr id="6" name="Slide Number Placeholder 5"/>
          <p:cNvSpPr>
            <a:spLocks noGrp="1"/>
          </p:cNvSpPr>
          <p:nvPr>
            <p:ph type="sldNum" sz="quarter" idx="14"/>
          </p:nvPr>
        </p:nvSpPr>
        <p:spPr/>
        <p:txBody>
          <a:bodyPr/>
          <a:lstStyle/>
          <a:p>
            <a:r>
              <a:rPr lang="de-AT" dirty="0"/>
              <a:t>SEITE </a:t>
            </a:r>
            <a:fld id="{BE3DC40E-DBBE-4E2D-9EEC-FBF0DA0E9179}" type="slidenum">
              <a:rPr lang="de-AT" smtClean="0"/>
              <a:pPr/>
              <a:t>‹Nr.›</a:t>
            </a:fld>
            <a:endParaRPr lang="de-AT" dirty="0"/>
          </a:p>
        </p:txBody>
      </p:sp>
      <p:pic>
        <p:nvPicPr>
          <p:cNvPr id="12" name="Grafik 11">
            <a:extLst>
              <a:ext uri="{FF2B5EF4-FFF2-40B4-BE49-F238E27FC236}">
                <a16:creationId xmlns:a16="http://schemas.microsoft.com/office/drawing/2014/main" id="{4FAE2663-7B05-4FBE-8201-52BF686A5D1E}"/>
              </a:ext>
            </a:extLst>
          </p:cNvPr>
          <p:cNvPicPr>
            <a:picLocks noChangeAspect="1"/>
          </p:cNvPicPr>
          <p:nvPr userDrawn="1"/>
        </p:nvPicPr>
        <p:blipFill>
          <a:blip/>
          <a:stretch>
            <a:fillRect/>
          </a:stretch>
        </p:blipFill>
        <p:spPr>
          <a:xfrm>
            <a:off x="6563181" y="1367582"/>
            <a:ext cx="1872000" cy="987648"/>
          </a:xfrm>
          <a:prstGeom prst="rect">
            <a:avLst/>
          </a:prstGeom>
        </p:spPr>
      </p:pic>
      <p:pic>
        <p:nvPicPr>
          <p:cNvPr id="16" name="Grafik 15">
            <a:extLst>
              <a:ext uri="{FF2B5EF4-FFF2-40B4-BE49-F238E27FC236}">
                <a16:creationId xmlns:a16="http://schemas.microsoft.com/office/drawing/2014/main" id="{8ABE0907-E46F-4ED9-983E-9AC179FE9A8D}"/>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7272338" y="6448659"/>
            <a:ext cx="1408538" cy="244241"/>
          </a:xfrm>
          <a:prstGeom prst="rect">
            <a:avLst/>
          </a:prstGeom>
        </p:spPr>
      </p:pic>
      <p:pic>
        <p:nvPicPr>
          <p:cNvPr id="19" name="Grafik 18"/>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462407" y="6244589"/>
            <a:ext cx="1706149" cy="249883"/>
          </a:xfrm>
          <a:prstGeom prst="rect">
            <a:avLst/>
          </a:prstGeom>
        </p:spPr>
      </p:pic>
      <p:sp>
        <p:nvSpPr>
          <p:cNvPr id="3" name="Rechteck 2"/>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4094613"/>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Nur Titel">
    <p:spTree>
      <p:nvGrpSpPr>
        <p:cNvPr id="1" name=""/>
        <p:cNvGrpSpPr/>
        <p:nvPr/>
      </p:nvGrpSpPr>
      <p:grpSpPr>
        <a:xfrm>
          <a:off x="0" y="0"/>
          <a:ext cx="0" cy="0"/>
          <a:chOff x="0" y="0"/>
          <a:chExt cx="0" cy="0"/>
        </a:xfrm>
      </p:grpSpPr>
      <p:sp>
        <p:nvSpPr>
          <p:cNvPr id="7" name="Inhaltsplatzhalter 6"/>
          <p:cNvSpPr>
            <a:spLocks noGrp="1"/>
          </p:cNvSpPr>
          <p:nvPr>
            <p:ph sz="quarter" idx="10" hasCustomPrompt="1"/>
          </p:nvPr>
        </p:nvSpPr>
        <p:spPr>
          <a:xfrm>
            <a:off x="468317" y="1613538"/>
            <a:ext cx="8210548" cy="5244464"/>
          </a:xfrm>
        </p:spPr>
        <p:txBody>
          <a:bodyPr/>
          <a:lstStyle>
            <a:lvl1pPr>
              <a:buNone/>
              <a:defRPr/>
            </a:lvl1pPr>
          </a:lstStyle>
          <a:p>
            <a:pPr lvl="0"/>
            <a:r>
              <a:rPr lang="de-AT" dirty="0" smtClean="0"/>
              <a:t>Platzhalter für Objekte</a:t>
            </a:r>
            <a:endParaRPr lang="de-AT" dirty="0"/>
          </a:p>
        </p:txBody>
      </p:sp>
      <p:sp>
        <p:nvSpPr>
          <p:cNvPr id="8" name="Rechteck 7"/>
          <p:cNvSpPr/>
          <p:nvPr userDrawn="1"/>
        </p:nvSpPr>
        <p:spPr bwMode="gray">
          <a:xfrm>
            <a:off x="0" y="1252226"/>
            <a:ext cx="9144000" cy="30240"/>
          </a:xfrm>
          <a:prstGeom prst="rect">
            <a:avLst/>
          </a:prstGeom>
          <a:solidFill>
            <a:srgbClr val="0C94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800" dirty="0"/>
              <a:t>      </a:t>
            </a:r>
          </a:p>
        </p:txBody>
      </p:sp>
      <p:sp>
        <p:nvSpPr>
          <p:cNvPr id="2" name="Titel 1"/>
          <p:cNvSpPr>
            <a:spLocks noGrp="1"/>
          </p:cNvSpPr>
          <p:nvPr>
            <p:ph type="title"/>
          </p:nvPr>
        </p:nvSpPr>
        <p:spPr/>
        <p:txBody>
          <a:bodyPr/>
          <a:lstStyle/>
          <a:p>
            <a:r>
              <a:rPr lang="de-DE" smtClean="0"/>
              <a:t>Titelmasterformat durch Klicken bearbeiten</a:t>
            </a:r>
            <a:endParaRPr lang="de-AT" dirty="0"/>
          </a:p>
        </p:txBody>
      </p:sp>
      <p:pic>
        <p:nvPicPr>
          <p:cNvPr id="12" name="Grafik 11"/>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462407" y="6244589"/>
            <a:ext cx="1706149" cy="249883"/>
          </a:xfrm>
          <a:prstGeom prst="rect">
            <a:avLst/>
          </a:prstGeom>
        </p:spPr>
      </p:pic>
      <p:sp>
        <p:nvSpPr>
          <p:cNvPr id="13" name="Fußzeilenplatzhalter 7"/>
          <p:cNvSpPr>
            <a:spLocks noGrp="1"/>
          </p:cNvSpPr>
          <p:nvPr>
            <p:ph type="ftr" sz="quarter" idx="11"/>
          </p:nvPr>
        </p:nvSpPr>
        <p:spPr>
          <a:xfrm>
            <a:off x="1354562" y="6494473"/>
            <a:ext cx="3217444" cy="309702"/>
          </a:xfrm>
        </p:spPr>
        <p:txBody>
          <a:bodyPr/>
          <a:lstStyle/>
          <a:p>
            <a:r>
              <a:rPr lang="de-AT" dirty="0" err="1" smtClean="0"/>
              <a:t>Fusszeile</a:t>
            </a:r>
            <a:endParaRPr lang="de-AT" dirty="0"/>
          </a:p>
        </p:txBody>
      </p:sp>
      <p:sp>
        <p:nvSpPr>
          <p:cNvPr id="14" name="Foliennummernplatzhalter 8"/>
          <p:cNvSpPr>
            <a:spLocks noGrp="1"/>
          </p:cNvSpPr>
          <p:nvPr>
            <p:ph type="sldNum" sz="quarter" idx="12"/>
          </p:nvPr>
        </p:nvSpPr>
        <p:spPr>
          <a:xfrm>
            <a:off x="462407" y="6494473"/>
            <a:ext cx="892150" cy="309702"/>
          </a:xfrm>
        </p:spPr>
        <p:txBody>
          <a:bodyPr/>
          <a:lstStyle/>
          <a:p>
            <a:r>
              <a:rPr lang="de-AT" dirty="0"/>
              <a:t>SEITE </a:t>
            </a:r>
            <a:fld id="{BE3DC40E-DBBE-4E2D-9EEC-FBF0DA0E9179}" type="slidenum">
              <a:rPr lang="de-AT" smtClean="0"/>
              <a:t>‹Nr.›</a:t>
            </a:fld>
            <a:endParaRPr lang="de-AT" dirty="0"/>
          </a:p>
        </p:txBody>
      </p:sp>
      <p:sp>
        <p:nvSpPr>
          <p:cNvPr id="17" name="Rechteck 16"/>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462406" y="1613536"/>
            <a:ext cx="3960000" cy="4631054"/>
          </a:xfrm>
        </p:spPr>
        <p:txBody>
          <a:bodyPr>
            <a:normAutofit/>
          </a:bodyPr>
          <a:lstStyle>
            <a:lvl1pPr>
              <a:defRPr sz="1600"/>
            </a:lvl1pPr>
            <a:lvl2pPr marL="541290" indent="-285738">
              <a:buClr>
                <a:schemeClr val="accent1"/>
              </a:buClr>
              <a:buFont typeface="Wingdings" charset="2"/>
              <a:buChar char="§"/>
              <a:defRPr sz="1500"/>
            </a:lvl2pPr>
            <a:lvl3pPr>
              <a:defRPr sz="1400"/>
            </a:lvl3pPr>
            <a:lvl4pPr>
              <a:buClr>
                <a:schemeClr val="accent1"/>
              </a:buClr>
              <a:defRPr sz="1200"/>
            </a:lvl4pPr>
            <a:lvl5pPr>
              <a:defRPr sz="1200"/>
            </a:lvl5pPr>
            <a:lvl6pPr>
              <a:defRPr sz="1800"/>
            </a:lvl6pPr>
            <a:lvl7pPr>
              <a:defRPr sz="1800"/>
            </a:lvl7pPr>
            <a:lvl8pPr>
              <a:defRPr sz="1800"/>
            </a:lvl8pPr>
            <a:lvl9pPr>
              <a:defRPr sz="1800"/>
            </a:lvl9pPr>
          </a:lstStyle>
          <a:p>
            <a:pPr lvl="0"/>
            <a:r>
              <a:rPr lang="de-AT" dirty="0"/>
              <a:t>Textmasterformat bearbeiten</a:t>
            </a:r>
          </a:p>
          <a:p>
            <a:pPr lvl="1"/>
            <a:r>
              <a:rPr lang="de-AT" dirty="0"/>
              <a:t>Zweite Ebene</a:t>
            </a:r>
          </a:p>
          <a:p>
            <a:pPr lvl="2"/>
            <a:r>
              <a:rPr lang="de-AT" dirty="0"/>
              <a:t>Dritte Ebene</a:t>
            </a:r>
          </a:p>
        </p:txBody>
      </p:sp>
      <p:sp>
        <p:nvSpPr>
          <p:cNvPr id="4" name="Inhaltsplatzhalter 3"/>
          <p:cNvSpPr>
            <a:spLocks noGrp="1"/>
          </p:cNvSpPr>
          <p:nvPr>
            <p:ph sz="half" idx="2" hasCustomPrompt="1"/>
          </p:nvPr>
        </p:nvSpPr>
        <p:spPr>
          <a:xfrm>
            <a:off x="4715688" y="1613536"/>
            <a:ext cx="3960000" cy="4631054"/>
          </a:xfrm>
        </p:spPr>
        <p:txBody>
          <a:bodyPr>
            <a:normAutofit/>
          </a:bodyPr>
          <a:lstStyle>
            <a:lvl1pPr>
              <a:buClr>
                <a:schemeClr val="accent1"/>
              </a:buClr>
              <a:defRPr sz="1600"/>
            </a:lvl1pPr>
            <a:lvl2pPr marL="541290" indent="-285738">
              <a:buClr>
                <a:schemeClr val="accent1"/>
              </a:buClr>
              <a:buFont typeface="Wingdings" charset="2"/>
              <a:buChar char="§"/>
              <a:defRPr sz="1500"/>
            </a:lvl2pPr>
            <a:lvl3pPr>
              <a:defRPr sz="1400"/>
            </a:lvl3pPr>
            <a:lvl4pPr>
              <a:buClr>
                <a:schemeClr val="accent1"/>
              </a:buClr>
              <a:defRPr sz="1200"/>
            </a:lvl4pPr>
            <a:lvl5pPr>
              <a:buClr>
                <a:schemeClr val="accent1"/>
              </a:buClr>
              <a:defRPr sz="1200"/>
            </a:lvl5pPr>
            <a:lvl6pPr>
              <a:defRPr sz="1800"/>
            </a:lvl6pPr>
            <a:lvl7pPr>
              <a:defRPr sz="1800"/>
            </a:lvl7pPr>
            <a:lvl8pPr>
              <a:defRPr sz="1800"/>
            </a:lvl8pPr>
            <a:lvl9pPr>
              <a:defRPr sz="1800"/>
            </a:lvl9pPr>
          </a:lstStyle>
          <a:p>
            <a:pPr lvl="0"/>
            <a:r>
              <a:rPr lang="de-AT" dirty="0"/>
              <a:t>Textmasterformat bearbeiten</a:t>
            </a:r>
          </a:p>
          <a:p>
            <a:pPr lvl="1"/>
            <a:r>
              <a:rPr lang="de-AT" dirty="0"/>
              <a:t>Zweite Ebene</a:t>
            </a:r>
          </a:p>
          <a:p>
            <a:pPr lvl="2"/>
            <a:r>
              <a:rPr lang="de-AT" dirty="0"/>
              <a:t>Dritte Ebene</a:t>
            </a:r>
          </a:p>
        </p:txBody>
      </p:sp>
      <p:sp>
        <p:nvSpPr>
          <p:cNvPr id="5" name="Datumsplatzhalter 4"/>
          <p:cNvSpPr>
            <a:spLocks noGrp="1"/>
          </p:cNvSpPr>
          <p:nvPr>
            <p:ph type="dt" sz="half" idx="10"/>
          </p:nvPr>
        </p:nvSpPr>
        <p:spPr/>
        <p:txBody>
          <a:bodyPr/>
          <a:lstStyle/>
          <a:p>
            <a:fld id="{DC0C0548-BB61-4975-B080-1B6E0D52ECC3}" type="datetime1">
              <a:rPr lang="de-AT" smtClean="0"/>
              <a:t>28.04.2022</a:t>
            </a:fld>
            <a:endParaRPr lang="de-AT" dirty="0"/>
          </a:p>
        </p:txBody>
      </p:sp>
      <p:sp>
        <p:nvSpPr>
          <p:cNvPr id="9" name="Fußzeilenplatzhalter 8"/>
          <p:cNvSpPr>
            <a:spLocks noGrp="1"/>
          </p:cNvSpPr>
          <p:nvPr>
            <p:ph type="ftr" sz="quarter" idx="11"/>
          </p:nvPr>
        </p:nvSpPr>
        <p:spPr/>
        <p:txBody>
          <a:bodyPr/>
          <a:lstStyle/>
          <a:p>
            <a:r>
              <a:rPr lang="de-AT" smtClean="0"/>
              <a:t>Fusszeile</a:t>
            </a:r>
            <a:endParaRPr lang="de-AT" dirty="0"/>
          </a:p>
        </p:txBody>
      </p:sp>
      <p:sp>
        <p:nvSpPr>
          <p:cNvPr id="10" name="Foliennummernplatzhalter 9"/>
          <p:cNvSpPr>
            <a:spLocks noGrp="1"/>
          </p:cNvSpPr>
          <p:nvPr>
            <p:ph type="sldNum" sz="quarter" idx="12"/>
          </p:nvPr>
        </p:nvSpPr>
        <p:spPr/>
        <p:txBody>
          <a:bodyPr/>
          <a:lstStyle/>
          <a:p>
            <a:r>
              <a:rPr lang="de-AT" dirty="0"/>
              <a:t>SEITE </a:t>
            </a:r>
            <a:fld id="{BE3DC40E-DBBE-4E2D-9EEC-FBF0DA0E9179}" type="slidenum">
              <a:rPr lang="de-AT" smtClean="0"/>
              <a:t>‹Nr.›</a:t>
            </a:fld>
            <a:endParaRPr lang="de-AT" dirty="0"/>
          </a:p>
        </p:txBody>
      </p:sp>
      <p:sp>
        <p:nvSpPr>
          <p:cNvPr id="2" name="Titel 1"/>
          <p:cNvSpPr>
            <a:spLocks noGrp="1"/>
          </p:cNvSpPr>
          <p:nvPr>
            <p:ph type="title"/>
          </p:nvPr>
        </p:nvSpPr>
        <p:spPr/>
        <p:txBody>
          <a:bodyPr/>
          <a:lstStyle/>
          <a:p>
            <a:r>
              <a:rPr lang="de-DE" smtClean="0"/>
              <a:t>Titelmasterformat durch Klicken bearbeiten</a:t>
            </a:r>
            <a:endParaRPr lang="de-AT" dirty="0"/>
          </a:p>
        </p:txBody>
      </p:sp>
      <p:sp>
        <p:nvSpPr>
          <p:cNvPr id="12" name="Rechteck 11"/>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Zwei Inhalte Vergleich">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462406" y="2323189"/>
            <a:ext cx="3960000" cy="3921401"/>
          </a:xfrm>
        </p:spPr>
        <p:txBody>
          <a:bodyPr>
            <a:normAutofit/>
          </a:bodyPr>
          <a:lstStyle>
            <a:lvl1pPr>
              <a:defRPr sz="1600"/>
            </a:lvl1pPr>
            <a:lvl2pPr>
              <a:defRPr sz="1500"/>
            </a:lvl2pPr>
            <a:lvl3pPr>
              <a:defRPr sz="1200"/>
            </a:lvl3pPr>
            <a:lvl4pPr>
              <a:defRPr sz="1100"/>
            </a:lvl4pPr>
            <a:lvl5pPr>
              <a:defRPr sz="1100"/>
            </a:lvl5pPr>
            <a:lvl6pPr>
              <a:defRPr sz="1800"/>
            </a:lvl6pPr>
            <a:lvl7pPr>
              <a:defRPr sz="1800"/>
            </a:lvl7pPr>
            <a:lvl8pPr>
              <a:defRPr sz="1800"/>
            </a:lvl8pPr>
            <a:lvl9pPr>
              <a:defRPr sz="1800"/>
            </a:lvl9pPr>
          </a:lstStyle>
          <a:p>
            <a:pPr lvl="0"/>
            <a:r>
              <a:rPr lang="de-AT" dirty="0"/>
              <a:t>Textmasterformat bearbeiten</a:t>
            </a:r>
          </a:p>
          <a:p>
            <a:pPr lvl="1"/>
            <a:r>
              <a:rPr lang="de-AT" dirty="0"/>
              <a:t>Zweite Ebene</a:t>
            </a:r>
          </a:p>
          <a:p>
            <a:pPr lvl="2"/>
            <a:r>
              <a:rPr lang="de-AT" dirty="0"/>
              <a:t>Dritte Ebene</a:t>
            </a:r>
          </a:p>
        </p:txBody>
      </p:sp>
      <p:sp>
        <p:nvSpPr>
          <p:cNvPr id="4" name="Inhaltsplatzhalter 3"/>
          <p:cNvSpPr>
            <a:spLocks noGrp="1"/>
          </p:cNvSpPr>
          <p:nvPr>
            <p:ph sz="half" idx="2" hasCustomPrompt="1"/>
          </p:nvPr>
        </p:nvSpPr>
        <p:spPr>
          <a:xfrm>
            <a:off x="4715688" y="2323189"/>
            <a:ext cx="3960000" cy="3921401"/>
          </a:xfrm>
        </p:spPr>
        <p:txBody>
          <a:bodyPr>
            <a:normAutofit/>
          </a:bodyPr>
          <a:lstStyle>
            <a:lvl1pPr>
              <a:defRPr sz="1600"/>
            </a:lvl1pPr>
            <a:lvl2pPr>
              <a:defRPr sz="1500"/>
            </a:lvl2pPr>
            <a:lvl3pPr>
              <a:defRPr sz="1200"/>
            </a:lvl3pPr>
            <a:lvl4pPr>
              <a:defRPr sz="1100"/>
            </a:lvl4pPr>
            <a:lvl5pPr>
              <a:defRPr sz="1100"/>
            </a:lvl5pPr>
            <a:lvl6pPr>
              <a:defRPr sz="1800"/>
            </a:lvl6pPr>
            <a:lvl7pPr>
              <a:defRPr sz="1800"/>
            </a:lvl7pPr>
            <a:lvl8pPr>
              <a:defRPr sz="1800"/>
            </a:lvl8pPr>
            <a:lvl9pPr>
              <a:defRPr sz="1800"/>
            </a:lvl9pPr>
          </a:lstStyle>
          <a:p>
            <a:pPr lvl="0"/>
            <a:r>
              <a:rPr lang="de-AT" dirty="0"/>
              <a:t>Textmasterformat bearbeiten</a:t>
            </a:r>
          </a:p>
          <a:p>
            <a:pPr lvl="1"/>
            <a:r>
              <a:rPr lang="de-AT" dirty="0"/>
              <a:t>Zweite Ebene</a:t>
            </a:r>
          </a:p>
          <a:p>
            <a:pPr lvl="2"/>
            <a:r>
              <a:rPr lang="de-AT" dirty="0"/>
              <a:t>Dritte Ebene</a:t>
            </a:r>
          </a:p>
        </p:txBody>
      </p:sp>
      <p:sp>
        <p:nvSpPr>
          <p:cNvPr id="8" name="Textplatzhalter 2"/>
          <p:cNvSpPr>
            <a:spLocks noGrp="1"/>
          </p:cNvSpPr>
          <p:nvPr>
            <p:ph type="body" idx="13" hasCustomPrompt="1"/>
          </p:nvPr>
        </p:nvSpPr>
        <p:spPr bwMode="gray">
          <a:xfrm>
            <a:off x="468315" y="1613536"/>
            <a:ext cx="3960811" cy="639763"/>
          </a:xfrm>
          <a:solidFill>
            <a:schemeClr val="accent1"/>
          </a:solidFill>
          <a:ln>
            <a:solidFill>
              <a:schemeClr val="accent1"/>
            </a:solidFill>
          </a:ln>
        </p:spPr>
        <p:style>
          <a:lnRef idx="2">
            <a:schemeClr val="accent3">
              <a:shade val="50000"/>
            </a:schemeClr>
          </a:lnRef>
          <a:fillRef idx="1">
            <a:schemeClr val="accent3"/>
          </a:fillRef>
          <a:effectRef idx="0">
            <a:schemeClr val="accent3"/>
          </a:effectRef>
          <a:fontRef idx="none"/>
        </p:style>
        <p:txBody>
          <a:bodyPr anchor="ctr" anchorCtr="0">
            <a:noAutofit/>
          </a:bodyPr>
          <a:lstStyle>
            <a:lvl1pPr marL="92063" indent="0">
              <a:buNone/>
              <a:tabLst/>
              <a:defRPr sz="1800" b="1" baseline="0">
                <a:solidFill>
                  <a:schemeClr val="bg1"/>
                </a:solidFill>
                <a:latin typeface="+mj-lt"/>
              </a:defRPr>
            </a:lvl1pPr>
            <a:lvl2pPr marL="457135" indent="0">
              <a:buNone/>
              <a:defRPr sz="2000" b="1"/>
            </a:lvl2pPr>
            <a:lvl3pPr marL="914269" indent="0">
              <a:buNone/>
              <a:defRPr sz="1800" b="1"/>
            </a:lvl3pPr>
            <a:lvl4pPr marL="1371406" indent="0">
              <a:buNone/>
              <a:defRPr sz="1600" b="1"/>
            </a:lvl4pPr>
            <a:lvl5pPr marL="1828540" indent="0">
              <a:buNone/>
              <a:defRPr sz="1600" b="1"/>
            </a:lvl5pPr>
            <a:lvl6pPr marL="2285676" indent="0">
              <a:buNone/>
              <a:defRPr sz="1600" b="1"/>
            </a:lvl6pPr>
            <a:lvl7pPr marL="2742810" indent="0">
              <a:buNone/>
              <a:defRPr sz="1600" b="1"/>
            </a:lvl7pPr>
            <a:lvl8pPr marL="3199945" indent="0">
              <a:buNone/>
              <a:defRPr sz="1600" b="1"/>
            </a:lvl8pPr>
            <a:lvl9pPr marL="3657080" indent="0">
              <a:buNone/>
              <a:defRPr sz="1600" b="1"/>
            </a:lvl9pPr>
          </a:lstStyle>
          <a:p>
            <a:pPr lvl="0"/>
            <a:r>
              <a:rPr lang="de-AT" dirty="0"/>
              <a:t>Text hier einfügen</a:t>
            </a:r>
          </a:p>
        </p:txBody>
      </p:sp>
      <p:sp>
        <p:nvSpPr>
          <p:cNvPr id="5" name="Datumsplatzhalter 4"/>
          <p:cNvSpPr>
            <a:spLocks noGrp="1"/>
          </p:cNvSpPr>
          <p:nvPr>
            <p:ph type="dt" sz="half" idx="14"/>
          </p:nvPr>
        </p:nvSpPr>
        <p:spPr/>
        <p:txBody>
          <a:bodyPr/>
          <a:lstStyle/>
          <a:p>
            <a:fld id="{2208B580-4914-472C-873D-0ABC3D2F1944}" type="datetime1">
              <a:rPr lang="de-AT" smtClean="0"/>
              <a:t>28.04.2022</a:t>
            </a:fld>
            <a:endParaRPr lang="de-AT" dirty="0"/>
          </a:p>
        </p:txBody>
      </p:sp>
      <p:sp>
        <p:nvSpPr>
          <p:cNvPr id="11" name="Fußzeilenplatzhalter 10"/>
          <p:cNvSpPr>
            <a:spLocks noGrp="1"/>
          </p:cNvSpPr>
          <p:nvPr>
            <p:ph type="ftr" sz="quarter" idx="15"/>
          </p:nvPr>
        </p:nvSpPr>
        <p:spPr/>
        <p:txBody>
          <a:bodyPr/>
          <a:lstStyle/>
          <a:p>
            <a:r>
              <a:rPr lang="de-AT" dirty="0" err="1" smtClean="0"/>
              <a:t>Fusszeile</a:t>
            </a:r>
            <a:endParaRPr lang="de-AT" dirty="0"/>
          </a:p>
        </p:txBody>
      </p:sp>
      <p:sp>
        <p:nvSpPr>
          <p:cNvPr id="12" name="Foliennummernplatzhalter 11"/>
          <p:cNvSpPr>
            <a:spLocks noGrp="1"/>
          </p:cNvSpPr>
          <p:nvPr>
            <p:ph type="sldNum" sz="quarter" idx="16"/>
          </p:nvPr>
        </p:nvSpPr>
        <p:spPr/>
        <p:txBody>
          <a:bodyPr/>
          <a:lstStyle/>
          <a:p>
            <a:r>
              <a:rPr lang="de-AT" dirty="0"/>
              <a:t>SEITE </a:t>
            </a:r>
            <a:fld id="{BE3DC40E-DBBE-4E2D-9EEC-FBF0DA0E9179}" type="slidenum">
              <a:rPr lang="de-AT" smtClean="0"/>
              <a:t>‹Nr.›</a:t>
            </a:fld>
            <a:endParaRPr lang="de-AT" dirty="0"/>
          </a:p>
        </p:txBody>
      </p:sp>
      <p:sp>
        <p:nvSpPr>
          <p:cNvPr id="2" name="Titel 1"/>
          <p:cNvSpPr>
            <a:spLocks noGrp="1"/>
          </p:cNvSpPr>
          <p:nvPr>
            <p:ph type="title"/>
          </p:nvPr>
        </p:nvSpPr>
        <p:spPr/>
        <p:txBody>
          <a:bodyPr/>
          <a:lstStyle/>
          <a:p>
            <a:r>
              <a:rPr lang="de-DE" smtClean="0"/>
              <a:t>Titelmasterformat durch Klicken bearbeiten</a:t>
            </a:r>
            <a:endParaRPr lang="de-AT" dirty="0"/>
          </a:p>
        </p:txBody>
      </p:sp>
      <p:sp>
        <p:nvSpPr>
          <p:cNvPr id="14" name="Textplatzhalter 2"/>
          <p:cNvSpPr>
            <a:spLocks noGrp="1"/>
          </p:cNvSpPr>
          <p:nvPr>
            <p:ph type="body" idx="17" hasCustomPrompt="1"/>
          </p:nvPr>
        </p:nvSpPr>
        <p:spPr bwMode="gray">
          <a:xfrm>
            <a:off x="4727895" y="1613536"/>
            <a:ext cx="3960811" cy="639763"/>
          </a:xfrm>
          <a:solidFill>
            <a:schemeClr val="accent1"/>
          </a:solidFill>
          <a:ln>
            <a:solidFill>
              <a:schemeClr val="accent1"/>
            </a:solidFill>
          </a:ln>
        </p:spPr>
        <p:style>
          <a:lnRef idx="2">
            <a:schemeClr val="accent3">
              <a:shade val="50000"/>
            </a:schemeClr>
          </a:lnRef>
          <a:fillRef idx="1">
            <a:schemeClr val="accent3"/>
          </a:fillRef>
          <a:effectRef idx="0">
            <a:schemeClr val="accent3"/>
          </a:effectRef>
          <a:fontRef idx="none"/>
        </p:style>
        <p:txBody>
          <a:bodyPr anchor="ctr" anchorCtr="0">
            <a:noAutofit/>
          </a:bodyPr>
          <a:lstStyle>
            <a:lvl1pPr marL="92063" indent="0">
              <a:buNone/>
              <a:tabLst/>
              <a:defRPr sz="1800" b="1" baseline="0">
                <a:solidFill>
                  <a:schemeClr val="bg1"/>
                </a:solidFill>
                <a:latin typeface="+mj-lt"/>
              </a:defRPr>
            </a:lvl1pPr>
            <a:lvl2pPr marL="457135" indent="0">
              <a:buNone/>
              <a:defRPr sz="2000" b="1"/>
            </a:lvl2pPr>
            <a:lvl3pPr marL="914269" indent="0">
              <a:buNone/>
              <a:defRPr sz="1800" b="1"/>
            </a:lvl3pPr>
            <a:lvl4pPr marL="1371406" indent="0">
              <a:buNone/>
              <a:defRPr sz="1600" b="1"/>
            </a:lvl4pPr>
            <a:lvl5pPr marL="1828540" indent="0">
              <a:buNone/>
              <a:defRPr sz="1600" b="1"/>
            </a:lvl5pPr>
            <a:lvl6pPr marL="2285676" indent="0">
              <a:buNone/>
              <a:defRPr sz="1600" b="1"/>
            </a:lvl6pPr>
            <a:lvl7pPr marL="2742810" indent="0">
              <a:buNone/>
              <a:defRPr sz="1600" b="1"/>
            </a:lvl7pPr>
            <a:lvl8pPr marL="3199945" indent="0">
              <a:buNone/>
              <a:defRPr sz="1600" b="1"/>
            </a:lvl8pPr>
            <a:lvl9pPr marL="3657080" indent="0">
              <a:buNone/>
              <a:defRPr sz="1600" b="1"/>
            </a:lvl9pPr>
          </a:lstStyle>
          <a:p>
            <a:pPr lvl="0"/>
            <a:r>
              <a:rPr lang="de-AT" dirty="0"/>
              <a:t>Text hier einfügen</a:t>
            </a:r>
          </a:p>
        </p:txBody>
      </p:sp>
      <p:sp>
        <p:nvSpPr>
          <p:cNvPr id="13" name="Rechteck 12"/>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bschlussfolie">
    <p:spTree>
      <p:nvGrpSpPr>
        <p:cNvPr id="1" name=""/>
        <p:cNvGrpSpPr/>
        <p:nvPr/>
      </p:nvGrpSpPr>
      <p:grpSpPr>
        <a:xfrm>
          <a:off x="0" y="0"/>
          <a:ext cx="0" cy="0"/>
          <a:chOff x="0" y="0"/>
          <a:chExt cx="0" cy="0"/>
        </a:xfrm>
      </p:grpSpPr>
      <p:sp>
        <p:nvSpPr>
          <p:cNvPr id="5" name="Rechteck 4"/>
          <p:cNvSpPr/>
          <p:nvPr/>
        </p:nvSpPr>
        <p:spPr>
          <a:xfrm>
            <a:off x="467544" y="2380617"/>
            <a:ext cx="5148000" cy="3260345"/>
          </a:xfrm>
          <a:prstGeom prst="rect">
            <a:avLst/>
          </a:prstGeom>
          <a:ln w="12700">
            <a:solidFill>
              <a:schemeClr val="bg1">
                <a:lumMod val="50000"/>
              </a:schemeClr>
            </a:solidFill>
          </a:ln>
          <a:effectLst/>
        </p:spPr>
        <p:style>
          <a:lnRef idx="2">
            <a:schemeClr val="dk1"/>
          </a:lnRef>
          <a:fillRef idx="1">
            <a:schemeClr val="lt1"/>
          </a:fillRef>
          <a:effectRef idx="0">
            <a:schemeClr val="dk1"/>
          </a:effectRef>
          <a:fontRef idx="minor">
            <a:schemeClr val="dk1"/>
          </a:fontRef>
        </p:style>
        <p:txBody>
          <a:bodyPr lIns="91432" tIns="45715" rIns="91432" bIns="45715" rtlCol="0" anchor="ctr"/>
          <a:lstStyle/>
          <a:p>
            <a:pPr algn="ctr"/>
            <a:endParaRPr lang="de-AT" sz="1800" dirty="0"/>
          </a:p>
        </p:txBody>
      </p:sp>
      <p:sp>
        <p:nvSpPr>
          <p:cNvPr id="11" name="Textplatzhalter 10"/>
          <p:cNvSpPr>
            <a:spLocks noGrp="1"/>
          </p:cNvSpPr>
          <p:nvPr>
            <p:ph type="body" sz="quarter" idx="10" hasCustomPrompt="1"/>
          </p:nvPr>
        </p:nvSpPr>
        <p:spPr>
          <a:xfrm>
            <a:off x="2400757" y="3071813"/>
            <a:ext cx="2763926" cy="2173549"/>
          </a:xfrm>
        </p:spPr>
        <p:txBody>
          <a:bodyPr>
            <a:normAutofit/>
          </a:bodyPr>
          <a:lstStyle>
            <a:lvl1pPr marL="0" marR="0" indent="0" algn="l" defTabSz="914269" rtl="0" eaLnBrk="1" fontAlgn="auto" latinLnBrk="0" hangingPunct="1">
              <a:lnSpc>
                <a:spcPct val="100000"/>
              </a:lnSpc>
              <a:spcBef>
                <a:spcPts val="0"/>
              </a:spcBef>
              <a:spcAft>
                <a:spcPts val="0"/>
              </a:spcAft>
              <a:buClr>
                <a:srgbClr val="4B2582"/>
              </a:buClr>
              <a:buSzTx/>
              <a:buFont typeface="Wingdings" pitchFamily="2" charset="2"/>
              <a:buNone/>
              <a:tabLst/>
              <a:defRPr sz="1100" baseline="0"/>
            </a:lvl1pPr>
            <a:lvl2pPr marL="0" indent="0">
              <a:buNone/>
              <a:defRPr/>
            </a:lvl2pPr>
            <a:lvl3pPr marL="0" indent="0">
              <a:buNone/>
              <a:defRPr/>
            </a:lvl3pPr>
            <a:lvl4pPr marL="0" indent="0">
              <a:buNone/>
              <a:defRPr/>
            </a:lvl4pPr>
            <a:lvl5pPr marL="0" indent="0">
              <a:buNone/>
              <a:defRPr/>
            </a:lvl5pPr>
          </a:lstStyle>
          <a:p>
            <a:pPr marL="0" marR="0" lvl="0" indent="0" algn="l" defTabSz="914269" rtl="0" eaLnBrk="1" fontAlgn="auto" latinLnBrk="0" hangingPunct="1">
              <a:lnSpc>
                <a:spcPct val="100000"/>
              </a:lnSpc>
              <a:spcBef>
                <a:spcPts val="0"/>
              </a:spcBef>
              <a:spcAft>
                <a:spcPts val="0"/>
              </a:spcAft>
              <a:buClr>
                <a:srgbClr val="4B2582"/>
              </a:buClr>
              <a:buSzTx/>
              <a:buFont typeface="Wingdings" pitchFamily="2" charset="2"/>
              <a:buNone/>
              <a:tabLst/>
              <a:defRPr/>
            </a:pPr>
            <a:r>
              <a:rPr kumimoji="0" lang="de-AT" sz="1000" b="0" i="0" u="none" strike="noStrike" kern="1200" cap="none" spc="0" normalizeH="0" baseline="0" noProof="0" dirty="0">
                <a:ln>
                  <a:noFill/>
                </a:ln>
                <a:solidFill>
                  <a:srgbClr val="000000"/>
                </a:solidFill>
                <a:effectLst/>
                <a:uLnTx/>
                <a:uFillTx/>
                <a:latin typeface="+mn-lt"/>
                <a:ea typeface="+mn-ea"/>
                <a:cs typeface="+mn-cs"/>
              </a:rPr>
              <a:t>Hier Adressdaten eingeben</a:t>
            </a:r>
          </a:p>
        </p:txBody>
      </p:sp>
      <p:sp>
        <p:nvSpPr>
          <p:cNvPr id="8" name="Datumsplatzhalter 7"/>
          <p:cNvSpPr>
            <a:spLocks noGrp="1"/>
          </p:cNvSpPr>
          <p:nvPr>
            <p:ph type="dt" sz="half" idx="11"/>
          </p:nvPr>
        </p:nvSpPr>
        <p:spPr/>
        <p:txBody>
          <a:bodyPr/>
          <a:lstStyle/>
          <a:p>
            <a:fld id="{460B22D8-19A8-4750-AD83-286C35A4BCEC}" type="datetime1">
              <a:rPr lang="de-AT" smtClean="0"/>
              <a:t>28.04.2022</a:t>
            </a:fld>
            <a:endParaRPr lang="de-AT" dirty="0"/>
          </a:p>
        </p:txBody>
      </p:sp>
      <p:sp>
        <p:nvSpPr>
          <p:cNvPr id="9" name="Fußzeilenplatzhalter 8"/>
          <p:cNvSpPr>
            <a:spLocks noGrp="1"/>
          </p:cNvSpPr>
          <p:nvPr>
            <p:ph type="ftr" sz="quarter" idx="12"/>
          </p:nvPr>
        </p:nvSpPr>
        <p:spPr/>
        <p:txBody>
          <a:bodyPr/>
          <a:lstStyle/>
          <a:p>
            <a:r>
              <a:rPr lang="de-AT" dirty="0" err="1" smtClean="0"/>
              <a:t>Fusszeile</a:t>
            </a:r>
            <a:endParaRPr lang="de-AT" dirty="0"/>
          </a:p>
        </p:txBody>
      </p:sp>
      <p:sp>
        <p:nvSpPr>
          <p:cNvPr id="10" name="Foliennummernplatzhalter 9"/>
          <p:cNvSpPr>
            <a:spLocks noGrp="1"/>
          </p:cNvSpPr>
          <p:nvPr>
            <p:ph type="sldNum" sz="quarter" idx="13"/>
          </p:nvPr>
        </p:nvSpPr>
        <p:spPr/>
        <p:txBody>
          <a:bodyPr/>
          <a:lstStyle/>
          <a:p>
            <a:r>
              <a:rPr lang="de-AT" dirty="0"/>
              <a:t>SEITE </a:t>
            </a:r>
            <a:fld id="{BE3DC40E-DBBE-4E2D-9EEC-FBF0DA0E9179}" type="slidenum">
              <a:rPr lang="de-AT" smtClean="0"/>
              <a:t>‹Nr.›</a:t>
            </a:fld>
            <a:endParaRPr lang="de-AT" dirty="0"/>
          </a:p>
        </p:txBody>
      </p:sp>
      <p:pic>
        <p:nvPicPr>
          <p:cNvPr id="13" name="Grafik 12" descr="Logo-für-VK.png"/>
          <p:cNvPicPr>
            <a:picLocks noChangeAspect="1"/>
          </p:cNvPicPr>
          <p:nvPr userDrawn="1"/>
        </p:nvPicPr>
        <p:blipFill>
          <a:blip r:embed="rId2" cstate="print"/>
          <a:stretch>
            <a:fillRect/>
          </a:stretch>
        </p:blipFill>
        <p:spPr>
          <a:xfrm>
            <a:off x="611561" y="2552702"/>
            <a:ext cx="590932" cy="270319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folie kurz">
    <p:bg>
      <p:bgPr>
        <a:blipFill dpi="0" rotWithShape="1">
          <a:blip>
            <a:lum/>
          </a:blip>
          <a:srcRect/>
          <a:stretch>
            <a:fillRect l="-10000" r="-10000"/>
          </a:stretch>
        </a:blipFill>
        <a:effectLst/>
      </p:bgPr>
    </p:bg>
    <p:spTree>
      <p:nvGrpSpPr>
        <p:cNvPr id="1" name=""/>
        <p:cNvGrpSpPr/>
        <p:nvPr/>
      </p:nvGrpSpPr>
      <p:grpSpPr>
        <a:xfrm>
          <a:off x="0" y="0"/>
          <a:ext cx="0" cy="0"/>
          <a:chOff x="0" y="0"/>
          <a:chExt cx="0" cy="0"/>
        </a:xfrm>
      </p:grpSpPr>
      <p:grpSp>
        <p:nvGrpSpPr>
          <p:cNvPr id="6" name="Gruppieren 5"/>
          <p:cNvGrpSpPr/>
          <p:nvPr userDrawn="1"/>
        </p:nvGrpSpPr>
        <p:grpSpPr>
          <a:xfrm>
            <a:off x="288000" y="720000"/>
            <a:ext cx="8552850" cy="2078015"/>
            <a:chOff x="295022" y="706438"/>
            <a:chExt cx="8552850" cy="2078015"/>
          </a:xfrm>
        </p:grpSpPr>
        <p:sp>
          <p:nvSpPr>
            <p:cNvPr id="19" name="Rechteck 18"/>
            <p:cNvSpPr/>
            <p:nvPr userDrawn="1"/>
          </p:nvSpPr>
          <p:spPr>
            <a:xfrm>
              <a:off x="6199684" y="706438"/>
              <a:ext cx="2648188" cy="2078015"/>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1" name="Rechteck 20"/>
            <p:cNvSpPr/>
            <p:nvPr userDrawn="1"/>
          </p:nvSpPr>
          <p:spPr bwMode="blackWhite">
            <a:xfrm>
              <a:off x="295022" y="706438"/>
              <a:ext cx="5904662" cy="2078015"/>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2" name="Titel 1"/>
          <p:cNvSpPr>
            <a:spLocks noGrp="1"/>
          </p:cNvSpPr>
          <p:nvPr userDrawn="1">
            <p:ph type="ctrTitle" hasCustomPrompt="1"/>
          </p:nvPr>
        </p:nvSpPr>
        <p:spPr bwMode="black">
          <a:xfrm>
            <a:off x="605408" y="1555385"/>
            <a:ext cx="5466982" cy="620057"/>
          </a:xfrm>
          <a:prstGeom prst="rect">
            <a:avLst/>
          </a:prstGeom>
        </p:spPr>
        <p:txBody>
          <a:bodyPr tIns="0" anchor="b"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Einzeiligen Titel eingeben</a:t>
            </a:r>
          </a:p>
        </p:txBody>
      </p:sp>
      <p:sp>
        <p:nvSpPr>
          <p:cNvPr id="3" name="Untertitel 2"/>
          <p:cNvSpPr>
            <a:spLocks noGrp="1"/>
          </p:cNvSpPr>
          <p:nvPr userDrawn="1">
            <p:ph type="subTitle" idx="1" hasCustomPrompt="1"/>
          </p:nvPr>
        </p:nvSpPr>
        <p:spPr bwMode="black">
          <a:xfrm>
            <a:off x="605408" y="1191698"/>
            <a:ext cx="5466982" cy="365413"/>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16" name="Textplatzhalter 9"/>
          <p:cNvSpPr>
            <a:spLocks noGrp="1"/>
          </p:cNvSpPr>
          <p:nvPr userDrawn="1">
            <p:ph type="body" sz="quarter" idx="11"/>
          </p:nvPr>
        </p:nvSpPr>
        <p:spPr bwMode="white">
          <a:xfrm>
            <a:off x="287338" y="313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2" name="Textplatzhalter 7"/>
          <p:cNvSpPr>
            <a:spLocks noGrp="1"/>
          </p:cNvSpPr>
          <p:nvPr userDrawn="1">
            <p:ph type="body" sz="quarter" idx="12" hasCustomPrompt="1"/>
          </p:nvPr>
        </p:nvSpPr>
        <p:spPr bwMode="auto">
          <a:xfrm>
            <a:off x="457200" y="6512313"/>
            <a:ext cx="1638300" cy="292348"/>
          </a:xfrm>
        </p:spPr>
        <p:txBody>
          <a:bodyPr>
            <a:noAutofit/>
          </a:bodyPr>
          <a:lstStyle>
            <a:lvl1pPr marL="0" indent="0">
              <a:buNone/>
              <a:defRPr sz="900" cap="all" baseline="0">
                <a:solidFill>
                  <a:schemeClr val="bg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pic>
        <p:nvPicPr>
          <p:cNvPr id="14" name="Grafik 13">
            <a:extLst>
              <a:ext uri="{FF2B5EF4-FFF2-40B4-BE49-F238E27FC236}">
                <a16:creationId xmlns:a16="http://schemas.microsoft.com/office/drawing/2014/main" id="{B29E1B7A-33AA-4317-9333-014650A09111}"/>
              </a:ext>
            </a:extLst>
          </p:cNvPr>
          <p:cNvPicPr>
            <a:picLocks noChangeAspect="1"/>
          </p:cNvPicPr>
          <p:nvPr userDrawn="1"/>
        </p:nvPicPr>
        <p:blipFill>
          <a:blip/>
          <a:stretch>
            <a:fillRect/>
          </a:stretch>
        </p:blipFill>
        <p:spPr>
          <a:xfrm>
            <a:off x="6563181" y="1367582"/>
            <a:ext cx="1872000" cy="987648"/>
          </a:xfrm>
          <a:prstGeom prst="rect">
            <a:avLst/>
          </a:prstGeom>
        </p:spPr>
      </p:pic>
      <p:pic>
        <p:nvPicPr>
          <p:cNvPr id="13" name="Grafik 12">
            <a:extLst>
              <a:ext uri="{FF2B5EF4-FFF2-40B4-BE49-F238E27FC236}">
                <a16:creationId xmlns:a16="http://schemas.microsoft.com/office/drawing/2014/main" id="{87FD83DD-93AC-4FD9-89BE-042200EC0C41}"/>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6553200" y="6262496"/>
            <a:ext cx="1889125" cy="326781"/>
          </a:xfrm>
          <a:prstGeom prst="rect">
            <a:avLst/>
          </a:prstGeom>
        </p:spPr>
      </p:pic>
      <p:pic>
        <p:nvPicPr>
          <p:cNvPr id="17" name="Grafik 16"/>
          <p:cNvPicPr>
            <a:picLocks noChangeAspect="1"/>
          </p:cNvPicPr>
          <p:nvPr userDrawn="1"/>
        </p:nvPicPr>
        <p:blipFill>
          <a:blip cstate="hqprint">
            <a:extLst>
              <a:ext uri="{28A0092B-C50C-407E-A947-70E740481C1C}">
                <a14:useLocalDpi xmlns:a14="http://schemas.microsoft.com/office/drawing/2010/main" val="0"/>
              </a:ext>
            </a:extLst>
          </a:blip>
          <a:stretch>
            <a:fillRect/>
          </a:stretch>
        </p:blipFill>
        <p:spPr>
          <a:xfrm>
            <a:off x="457200" y="6235643"/>
            <a:ext cx="1825200" cy="276669"/>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462019" y="1613536"/>
            <a:ext cx="7759644" cy="4624686"/>
          </a:xfrm>
        </p:spPr>
        <p:txBody>
          <a:bodyPr lIns="0" rIns="0">
            <a:normAutofit/>
          </a:bodyPr>
          <a:lstStyle>
            <a:lvl1pPr>
              <a:defRPr sz="1600"/>
            </a:lvl1pPr>
            <a:lvl2pPr>
              <a:defRPr sz="1500"/>
            </a:lvl2pPr>
            <a:lvl3pPr>
              <a:defRPr sz="1400"/>
            </a:lvl3pPr>
            <a:lvl4pPr>
              <a:defRPr sz="1200"/>
            </a:lvl4pPr>
            <a:lvl5pPr>
              <a:defRPr sz="1200"/>
            </a:lvl5pPr>
          </a:lstStyle>
          <a:p>
            <a:pPr lvl="0"/>
            <a:r>
              <a:rPr lang="de-AT" dirty="0"/>
              <a:t>Textmasterformat durch Klicken bearbeiten</a:t>
            </a:r>
          </a:p>
          <a:p>
            <a:pPr lvl="1"/>
            <a:r>
              <a:rPr lang="de-AT" dirty="0"/>
              <a:t>Zweite Ebene</a:t>
            </a:r>
          </a:p>
          <a:p>
            <a:pPr lvl="2"/>
            <a:r>
              <a:rPr lang="de-AT" dirty="0"/>
              <a:t>Dritte Ebene</a:t>
            </a:r>
          </a:p>
          <a:p>
            <a:pPr lvl="3"/>
            <a:r>
              <a:rPr lang="de-AT" dirty="0"/>
              <a:t>Vierte Ebene</a:t>
            </a:r>
          </a:p>
          <a:p>
            <a:pPr lvl="4"/>
            <a:r>
              <a:rPr lang="de-AT" dirty="0"/>
              <a:t>Fünfte Ebene</a:t>
            </a:r>
          </a:p>
        </p:txBody>
      </p:sp>
      <p:sp>
        <p:nvSpPr>
          <p:cNvPr id="9" name="Foliennummernplatzhalter 8"/>
          <p:cNvSpPr>
            <a:spLocks noGrp="1"/>
          </p:cNvSpPr>
          <p:nvPr>
            <p:ph type="sldNum" sz="quarter" idx="12"/>
          </p:nvPr>
        </p:nvSpPr>
        <p:spPr/>
        <p:txBody>
          <a:bodyPr/>
          <a:lstStyle/>
          <a:p>
            <a:r>
              <a:rPr lang="de-AT" dirty="0"/>
              <a:t>SEITE </a:t>
            </a:r>
            <a:fld id="{BE3DC40E-DBBE-4E2D-9EEC-FBF0DA0E9179}" type="slidenum">
              <a:rPr lang="de-AT" smtClean="0"/>
              <a:t>‹Nr.›</a:t>
            </a:fld>
            <a:endParaRPr lang="de-AT" dirty="0"/>
          </a:p>
        </p:txBody>
      </p:sp>
      <p:sp>
        <p:nvSpPr>
          <p:cNvPr id="2" name="Titel 1"/>
          <p:cNvSpPr>
            <a:spLocks noGrp="1"/>
          </p:cNvSpPr>
          <p:nvPr>
            <p:ph type="title"/>
          </p:nvPr>
        </p:nvSpPr>
        <p:spPr/>
        <p:txBody>
          <a:bodyPr/>
          <a:lstStyle/>
          <a:p>
            <a:r>
              <a:rPr lang="de-DE" smtClean="0"/>
              <a:t>Titelmasterformat durch Klicken bearbeiten</a:t>
            </a:r>
            <a:endParaRPr lang="de-AT"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folie ohne Bild">
    <p:spTree>
      <p:nvGrpSpPr>
        <p:cNvPr id="1" name=""/>
        <p:cNvGrpSpPr/>
        <p:nvPr/>
      </p:nvGrpSpPr>
      <p:grpSpPr>
        <a:xfrm>
          <a:off x="0" y="0"/>
          <a:ext cx="0" cy="0"/>
          <a:chOff x="0" y="0"/>
          <a:chExt cx="0" cy="0"/>
        </a:xfrm>
      </p:grpSpPr>
      <p:grpSp>
        <p:nvGrpSpPr>
          <p:cNvPr id="12" name="Gruppieren 11"/>
          <p:cNvGrpSpPr/>
          <p:nvPr userDrawn="1"/>
        </p:nvGrpSpPr>
        <p:grpSpPr>
          <a:xfrm>
            <a:off x="296237" y="720000"/>
            <a:ext cx="8552850" cy="2454041"/>
            <a:chOff x="295575" y="603319"/>
            <a:chExt cx="8552850" cy="2045034"/>
          </a:xfrm>
        </p:grpSpPr>
        <p:sp>
          <p:nvSpPr>
            <p:cNvPr id="16" name="Rechteck 15"/>
            <p:cNvSpPr/>
            <p:nvPr userDrawn="1"/>
          </p:nvSpPr>
          <p:spPr>
            <a:xfrm>
              <a:off x="6192000" y="603319"/>
              <a:ext cx="2648188" cy="2037600"/>
            </a:xfrm>
            <a:prstGeom prst="rect">
              <a:avLst/>
            </a:prstGeo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17" name="Rechteck 16"/>
            <p:cNvSpPr/>
            <p:nvPr userDrawn="1"/>
          </p:nvSpPr>
          <p:spPr bwMode="blackWhite">
            <a:xfrm>
              <a:off x="295575" y="610753"/>
              <a:ext cx="8552850" cy="2037600"/>
            </a:xfrm>
            <a:prstGeom prst="rect">
              <a:avLst/>
            </a:prstGeom>
            <a:solidFill>
              <a:srgbClr val="0096D3"/>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14" name="Textplatzhalter 9"/>
          <p:cNvSpPr>
            <a:spLocks noGrp="1"/>
          </p:cNvSpPr>
          <p:nvPr>
            <p:ph type="body" sz="quarter" idx="11"/>
          </p:nvPr>
        </p:nvSpPr>
        <p:spPr bwMode="white">
          <a:xfrm>
            <a:off x="288000" y="349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dirty="0" smtClean="0"/>
              <a:t>Textmasterformat bearbeiten</a:t>
            </a:r>
          </a:p>
        </p:txBody>
      </p:sp>
      <p:sp>
        <p:nvSpPr>
          <p:cNvPr id="10" name="Textplatzhalter 7"/>
          <p:cNvSpPr>
            <a:spLocks noGrp="1"/>
          </p:cNvSpPr>
          <p:nvPr>
            <p:ph type="body" sz="quarter" idx="12" hasCustomPrompt="1"/>
          </p:nvPr>
        </p:nvSpPr>
        <p:spPr>
          <a:xfrm>
            <a:off x="457200" y="6512313"/>
            <a:ext cx="1638300" cy="292348"/>
          </a:xfrm>
        </p:spPr>
        <p:txBody>
          <a:bodyPr>
            <a:noAutofit/>
          </a:bodyPr>
          <a:lstStyle>
            <a:lvl1pPr marL="0" indent="0">
              <a:buNone/>
              <a:defRPr sz="900" cap="all" baseline="0">
                <a:solidFill>
                  <a:schemeClr val="tx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sp>
        <p:nvSpPr>
          <p:cNvPr id="13" name="Titel 1"/>
          <p:cNvSpPr>
            <a:spLocks noGrp="1"/>
          </p:cNvSpPr>
          <p:nvPr>
            <p:ph type="ctrTitle" hasCustomPrompt="1"/>
          </p:nvPr>
        </p:nvSpPr>
        <p:spPr bwMode="black">
          <a:xfrm>
            <a:off x="605406" y="1622458"/>
            <a:ext cx="8015800" cy="1170379"/>
          </a:xfrm>
          <a:prstGeom prst="rect">
            <a:avLst/>
          </a:prstGeom>
        </p:spPr>
        <p:txBody>
          <a:bodyPr tIns="0" anchor="ctr"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Maximal zweizeiligen </a:t>
            </a:r>
            <a:br>
              <a:rPr lang="de-AT" dirty="0"/>
            </a:br>
            <a:r>
              <a:rPr lang="de-AT" dirty="0"/>
              <a:t>Titel eingeben</a:t>
            </a:r>
          </a:p>
        </p:txBody>
      </p:sp>
      <p:sp>
        <p:nvSpPr>
          <p:cNvPr id="15" name="Untertitel 2"/>
          <p:cNvSpPr>
            <a:spLocks noGrp="1"/>
          </p:cNvSpPr>
          <p:nvPr>
            <p:ph type="subTitle" idx="1" hasCustomPrompt="1"/>
          </p:nvPr>
        </p:nvSpPr>
        <p:spPr bwMode="black">
          <a:xfrm>
            <a:off x="605406" y="1089822"/>
            <a:ext cx="8015800" cy="523716"/>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22" name="Rechteck 21"/>
          <p:cNvSpPr/>
          <p:nvPr userDrawn="1"/>
        </p:nvSpPr>
        <p:spPr>
          <a:xfrm>
            <a:off x="5795581" y="5936812"/>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9" name="Grafik 18">
            <a:extLst>
              <a:ext uri="{FF2B5EF4-FFF2-40B4-BE49-F238E27FC236}">
                <a16:creationId xmlns:a16="http://schemas.microsoft.com/office/drawing/2014/main" id="{CBFE10AA-75A4-4890-9EDF-8C4C050328A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7894" y="6414896"/>
            <a:ext cx="1884536" cy="326780"/>
          </a:xfrm>
          <a:prstGeom prst="rect">
            <a:avLst/>
          </a:prstGeom>
        </p:spPr>
      </p:pic>
      <p:pic>
        <p:nvPicPr>
          <p:cNvPr id="20" name="Grafik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6026" y="6199302"/>
            <a:ext cx="1648496" cy="249883"/>
          </a:xfrm>
          <a:prstGeom prst="rect">
            <a:avLst/>
          </a:prstGeom>
        </p:spPr>
      </p:pic>
      <p:pic>
        <p:nvPicPr>
          <p:cNvPr id="24" name="Grafik 2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615357" y="3534942"/>
            <a:ext cx="3274020" cy="1230199"/>
          </a:xfrm>
          <a:prstGeom prst="rect">
            <a:avLst/>
          </a:prstGeom>
        </p:spPr>
      </p:pic>
    </p:spTree>
    <p:extLst>
      <p:ext uri="{BB962C8B-B14F-4D97-AF65-F5344CB8AC3E}">
        <p14:creationId xmlns:p14="http://schemas.microsoft.com/office/powerpoint/2010/main" val="154679611"/>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elfolie ohne Bild kurz">
    <p:spTree>
      <p:nvGrpSpPr>
        <p:cNvPr id="1" name=""/>
        <p:cNvGrpSpPr/>
        <p:nvPr/>
      </p:nvGrpSpPr>
      <p:grpSpPr>
        <a:xfrm>
          <a:off x="0" y="0"/>
          <a:ext cx="0" cy="0"/>
          <a:chOff x="0" y="0"/>
          <a:chExt cx="0" cy="0"/>
        </a:xfrm>
      </p:grpSpPr>
      <p:grpSp>
        <p:nvGrpSpPr>
          <p:cNvPr id="13" name="Gruppieren 12"/>
          <p:cNvGrpSpPr/>
          <p:nvPr userDrawn="1"/>
        </p:nvGrpSpPr>
        <p:grpSpPr>
          <a:xfrm>
            <a:off x="288000" y="720000"/>
            <a:ext cx="8552850" cy="2078015"/>
            <a:chOff x="287338" y="603319"/>
            <a:chExt cx="8552850" cy="2037600"/>
          </a:xfrm>
        </p:grpSpPr>
        <p:sp>
          <p:nvSpPr>
            <p:cNvPr id="15" name="Rechteck 14"/>
            <p:cNvSpPr/>
            <p:nvPr userDrawn="1"/>
          </p:nvSpPr>
          <p:spPr>
            <a:xfrm>
              <a:off x="6192000" y="603319"/>
              <a:ext cx="2648188" cy="2037600"/>
            </a:xfrm>
            <a:prstGeom prst="rect">
              <a:avLst/>
            </a:prstGeo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17" name="Rechteck 16"/>
            <p:cNvSpPr/>
            <p:nvPr userDrawn="1"/>
          </p:nvSpPr>
          <p:spPr bwMode="blackWhite">
            <a:xfrm>
              <a:off x="287338" y="603319"/>
              <a:ext cx="5904662" cy="2037600"/>
            </a:xfrm>
            <a:prstGeom prst="rect">
              <a:avLst/>
            </a:prstGeom>
            <a:solidFill>
              <a:srgbClr val="0096D3"/>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2" name="Titel 1"/>
          <p:cNvSpPr>
            <a:spLocks noGrp="1"/>
          </p:cNvSpPr>
          <p:nvPr>
            <p:ph type="ctrTitle" hasCustomPrompt="1"/>
          </p:nvPr>
        </p:nvSpPr>
        <p:spPr bwMode="black">
          <a:xfrm>
            <a:off x="605407" y="1555385"/>
            <a:ext cx="5436000" cy="620057"/>
          </a:xfrm>
          <a:prstGeom prst="rect">
            <a:avLst/>
          </a:prstGeom>
        </p:spPr>
        <p:txBody>
          <a:bodyPr tIns="0" anchor="b"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Einzeiligen Titel eingeben</a:t>
            </a:r>
          </a:p>
        </p:txBody>
      </p:sp>
      <p:sp>
        <p:nvSpPr>
          <p:cNvPr id="3" name="Untertitel 2"/>
          <p:cNvSpPr>
            <a:spLocks noGrp="1"/>
          </p:cNvSpPr>
          <p:nvPr>
            <p:ph type="subTitle" idx="1" hasCustomPrompt="1"/>
          </p:nvPr>
        </p:nvSpPr>
        <p:spPr bwMode="black">
          <a:xfrm>
            <a:off x="605407" y="1191698"/>
            <a:ext cx="5436000" cy="365413"/>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14" name="Textplatzhalter 9"/>
          <p:cNvSpPr>
            <a:spLocks noGrp="1"/>
          </p:cNvSpPr>
          <p:nvPr>
            <p:ph type="body" sz="quarter" idx="11"/>
          </p:nvPr>
        </p:nvSpPr>
        <p:spPr bwMode="white">
          <a:xfrm>
            <a:off x="288000" y="313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2" name="Textplatzhalter 7"/>
          <p:cNvSpPr>
            <a:spLocks noGrp="1"/>
          </p:cNvSpPr>
          <p:nvPr>
            <p:ph type="body" sz="quarter" idx="12" hasCustomPrompt="1"/>
          </p:nvPr>
        </p:nvSpPr>
        <p:spPr>
          <a:xfrm>
            <a:off x="457200" y="6512313"/>
            <a:ext cx="1638300" cy="292348"/>
          </a:xfrm>
        </p:spPr>
        <p:txBody>
          <a:bodyPr>
            <a:noAutofit/>
          </a:bodyPr>
          <a:lstStyle>
            <a:lvl1pPr marL="0" indent="0">
              <a:buNone/>
              <a:defRPr sz="900" cap="all" baseline="0">
                <a:solidFill>
                  <a:schemeClr val="tx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pic>
        <p:nvPicPr>
          <p:cNvPr id="11" name="Grafik 10">
            <a:extLst>
              <a:ext uri="{FF2B5EF4-FFF2-40B4-BE49-F238E27FC236}">
                <a16:creationId xmlns:a16="http://schemas.microsoft.com/office/drawing/2014/main" id="{CFC30608-9040-436C-954E-349C16345BE3}"/>
              </a:ext>
            </a:extLst>
          </p:cNvPr>
          <p:cNvPicPr>
            <a:picLocks noChangeAspect="1"/>
          </p:cNvPicPr>
          <p:nvPr userDrawn="1"/>
        </p:nvPicPr>
        <p:blipFill>
          <a:blip/>
          <a:stretch>
            <a:fillRect/>
          </a:stretch>
        </p:blipFill>
        <p:spPr>
          <a:xfrm>
            <a:off x="6563181" y="1367582"/>
            <a:ext cx="1872000" cy="987648"/>
          </a:xfrm>
          <a:prstGeom prst="rect">
            <a:avLst/>
          </a:prstGeom>
        </p:spPr>
      </p:pic>
      <p:pic>
        <p:nvPicPr>
          <p:cNvPr id="18" name="Grafik 17">
            <a:extLst>
              <a:ext uri="{FF2B5EF4-FFF2-40B4-BE49-F238E27FC236}">
                <a16:creationId xmlns:a16="http://schemas.microsoft.com/office/drawing/2014/main" id="{50D26964-FFB5-4179-91AA-CBFDA5A78832}"/>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6555494" y="6262496"/>
            <a:ext cx="1884536" cy="326780"/>
          </a:xfrm>
          <a:prstGeom prst="rect">
            <a:avLst/>
          </a:prstGeom>
        </p:spPr>
      </p:pic>
      <p:pic>
        <p:nvPicPr>
          <p:cNvPr id="19" name="Grafik 18"/>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462407" y="6244589"/>
            <a:ext cx="1706149" cy="249883"/>
          </a:xfrm>
          <a:prstGeom prst="rect">
            <a:avLst/>
          </a:prstGeom>
        </p:spPr>
      </p:pic>
      <p:sp>
        <p:nvSpPr>
          <p:cNvPr id="20" name="Rechteck 19"/>
          <p:cNvSpPr/>
          <p:nvPr userDrawn="1"/>
        </p:nvSpPr>
        <p:spPr>
          <a:xfrm>
            <a:off x="5823552" y="5954719"/>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3" name="Grafik 22"/>
          <p:cNvPicPr>
            <a:picLocks noChangeAspect="1"/>
          </p:cNvPicPr>
          <p:nvPr userDrawn="1"/>
        </p:nvPicPr>
        <p:blipFill>
          <a:blip>
            <a:extLst>
              <a:ext uri="{28A0092B-C50C-407E-A947-70E740481C1C}">
                <a14:useLocalDpi xmlns:a14="http://schemas.microsoft.com/office/drawing/2010/main" val="0"/>
              </a:ext>
            </a:extLst>
          </a:blip>
          <a:stretch>
            <a:fillRect/>
          </a:stretch>
        </p:blipFill>
        <p:spPr>
          <a:xfrm>
            <a:off x="5575067" y="3492000"/>
            <a:ext cx="3274020" cy="1230199"/>
          </a:xfrm>
          <a:prstGeom prst="rect">
            <a:avLst/>
          </a:prstGeom>
        </p:spPr>
      </p:pic>
    </p:spTree>
    <p:extLst>
      <p:ext uri="{BB962C8B-B14F-4D97-AF65-F5344CB8AC3E}">
        <p14:creationId xmlns:p14="http://schemas.microsoft.com/office/powerpoint/2010/main" val="1919268004"/>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elfolie Bild 2">
    <p:bg>
      <p:bgPr>
        <a:blipFill dpi="0" rotWithShape="1">
          <a:blip>
            <a:lum/>
          </a:blip>
          <a:srcRect/>
          <a:stretch>
            <a:fillRect l="-10000" r="-10000"/>
          </a:stretch>
        </a:blipFill>
        <a:effectLst/>
      </p:bgPr>
    </p:bg>
    <p:spTree>
      <p:nvGrpSpPr>
        <p:cNvPr id="1" name=""/>
        <p:cNvGrpSpPr/>
        <p:nvPr/>
      </p:nvGrpSpPr>
      <p:grpSpPr>
        <a:xfrm>
          <a:off x="0" y="0"/>
          <a:ext cx="0" cy="0"/>
          <a:chOff x="0" y="0"/>
          <a:chExt cx="0" cy="0"/>
        </a:xfrm>
      </p:grpSpPr>
      <p:grpSp>
        <p:nvGrpSpPr>
          <p:cNvPr id="2" name="Gruppieren 1"/>
          <p:cNvGrpSpPr/>
          <p:nvPr userDrawn="1"/>
        </p:nvGrpSpPr>
        <p:grpSpPr>
          <a:xfrm>
            <a:off x="288000" y="720000"/>
            <a:ext cx="8552850" cy="2445120"/>
            <a:chOff x="295022" y="708615"/>
            <a:chExt cx="8552850" cy="2445120"/>
          </a:xfrm>
        </p:grpSpPr>
        <p:sp>
          <p:nvSpPr>
            <p:cNvPr id="21" name="Rechteck 20"/>
            <p:cNvSpPr/>
            <p:nvPr userDrawn="1"/>
          </p:nvSpPr>
          <p:spPr>
            <a:xfrm>
              <a:off x="6199684" y="708615"/>
              <a:ext cx="2648188" cy="2445120"/>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2" name="Rechteck 21"/>
            <p:cNvSpPr/>
            <p:nvPr userDrawn="1"/>
          </p:nvSpPr>
          <p:spPr bwMode="blackWhite">
            <a:xfrm>
              <a:off x="295022" y="708615"/>
              <a:ext cx="5904662" cy="2445120"/>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10" name="Textplatzhalter 9"/>
          <p:cNvSpPr>
            <a:spLocks noGrp="1"/>
          </p:cNvSpPr>
          <p:nvPr userDrawn="1">
            <p:ph type="body" sz="quarter" idx="11"/>
          </p:nvPr>
        </p:nvSpPr>
        <p:spPr bwMode="white">
          <a:xfrm>
            <a:off x="287338" y="349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4" name="Textplatzhalter 7"/>
          <p:cNvSpPr>
            <a:spLocks noGrp="1"/>
          </p:cNvSpPr>
          <p:nvPr userDrawn="1">
            <p:ph type="body" sz="quarter" idx="12" hasCustomPrompt="1"/>
          </p:nvPr>
        </p:nvSpPr>
        <p:spPr>
          <a:xfrm>
            <a:off x="457200" y="6512313"/>
            <a:ext cx="1638300" cy="292348"/>
          </a:xfrm>
        </p:spPr>
        <p:txBody>
          <a:bodyPr>
            <a:noAutofit/>
          </a:bodyPr>
          <a:lstStyle>
            <a:lvl1pPr marL="0" indent="0">
              <a:buNone/>
              <a:defRPr sz="900" cap="all" baseline="0">
                <a:solidFill>
                  <a:schemeClr val="tx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sp>
        <p:nvSpPr>
          <p:cNvPr id="16" name="Titel 1"/>
          <p:cNvSpPr>
            <a:spLocks noGrp="1"/>
          </p:cNvSpPr>
          <p:nvPr userDrawn="1">
            <p:ph type="ctrTitle" hasCustomPrompt="1"/>
          </p:nvPr>
        </p:nvSpPr>
        <p:spPr bwMode="black">
          <a:xfrm>
            <a:off x="605406" y="1561638"/>
            <a:ext cx="5436000" cy="1231200"/>
          </a:xfrm>
          <a:prstGeom prst="rect">
            <a:avLst/>
          </a:prstGeom>
        </p:spPr>
        <p:txBody>
          <a:bodyPr tIns="0" anchor="ctr"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Maximal zweizeiligen </a:t>
            </a:r>
            <a:br>
              <a:rPr lang="de-AT" dirty="0"/>
            </a:br>
            <a:r>
              <a:rPr lang="de-AT" dirty="0"/>
              <a:t>Titel eingeben</a:t>
            </a:r>
          </a:p>
        </p:txBody>
      </p:sp>
      <p:sp>
        <p:nvSpPr>
          <p:cNvPr id="17" name="Untertitel 2"/>
          <p:cNvSpPr>
            <a:spLocks noGrp="1"/>
          </p:cNvSpPr>
          <p:nvPr userDrawn="1">
            <p:ph type="subTitle" idx="1" hasCustomPrompt="1"/>
          </p:nvPr>
        </p:nvSpPr>
        <p:spPr bwMode="black">
          <a:xfrm>
            <a:off x="605406" y="1191698"/>
            <a:ext cx="5436000" cy="421840"/>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pic>
        <p:nvPicPr>
          <p:cNvPr id="11" name="Grafik 10">
            <a:extLst>
              <a:ext uri="{FF2B5EF4-FFF2-40B4-BE49-F238E27FC236}">
                <a16:creationId xmlns:a16="http://schemas.microsoft.com/office/drawing/2014/main" id="{F2360A1A-6DB4-493F-A661-2E5053271284}"/>
              </a:ext>
            </a:extLst>
          </p:cNvPr>
          <p:cNvPicPr>
            <a:picLocks noChangeAspect="1"/>
          </p:cNvPicPr>
          <p:nvPr userDrawn="1"/>
        </p:nvPicPr>
        <p:blipFill>
          <a:blip/>
          <a:stretch>
            <a:fillRect/>
          </a:stretch>
        </p:blipFill>
        <p:spPr>
          <a:xfrm>
            <a:off x="6563181" y="1367582"/>
            <a:ext cx="1872000" cy="987648"/>
          </a:xfrm>
          <a:prstGeom prst="rect">
            <a:avLst/>
          </a:prstGeom>
        </p:spPr>
      </p:pic>
      <p:pic>
        <p:nvPicPr>
          <p:cNvPr id="15" name="Grafik 14">
            <a:extLst>
              <a:ext uri="{FF2B5EF4-FFF2-40B4-BE49-F238E27FC236}">
                <a16:creationId xmlns:a16="http://schemas.microsoft.com/office/drawing/2014/main" id="{D74E8E43-3049-475F-AA77-1CEF034C1D3A}"/>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6553200" y="6262496"/>
            <a:ext cx="1889125" cy="326780"/>
          </a:xfrm>
          <a:prstGeom prst="rect">
            <a:avLst/>
          </a:prstGeom>
        </p:spPr>
      </p:pic>
      <p:pic>
        <p:nvPicPr>
          <p:cNvPr id="13" name="Grafik 12"/>
          <p:cNvPicPr>
            <a:picLocks noChangeAspect="1"/>
          </p:cNvPicPr>
          <p:nvPr userDrawn="1"/>
        </p:nvPicPr>
        <p:blipFill>
          <a:blip cstate="hqprint">
            <a:extLst>
              <a:ext uri="{28A0092B-C50C-407E-A947-70E740481C1C}">
                <a14:useLocalDpi xmlns:a14="http://schemas.microsoft.com/office/drawing/2010/main" val="0"/>
              </a:ext>
            </a:extLst>
          </a:blip>
          <a:stretch>
            <a:fillRect/>
          </a:stretch>
        </p:blipFill>
        <p:spPr>
          <a:xfrm>
            <a:off x="457200" y="6235643"/>
            <a:ext cx="1825200" cy="276669"/>
          </a:xfrm>
          <a:prstGeom prst="rect">
            <a:avLst/>
          </a:prstGeom>
        </p:spPr>
      </p:pic>
    </p:spTree>
    <p:extLst>
      <p:ext uri="{BB962C8B-B14F-4D97-AF65-F5344CB8AC3E}">
        <p14:creationId xmlns:p14="http://schemas.microsoft.com/office/powerpoint/2010/main" val="3042078111"/>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elfolie Bild 2 kurz">
    <p:bg>
      <p:bgPr>
        <a:blipFill dpi="0" rotWithShape="1">
          <a:blip>
            <a:lum/>
          </a:blip>
          <a:srcRect/>
          <a:stretch>
            <a:fillRect l="-10000" r="-10000"/>
          </a:stretch>
        </a:blipFill>
        <a:effectLst/>
      </p:bgPr>
    </p:bg>
    <p:spTree>
      <p:nvGrpSpPr>
        <p:cNvPr id="1" name=""/>
        <p:cNvGrpSpPr/>
        <p:nvPr/>
      </p:nvGrpSpPr>
      <p:grpSpPr>
        <a:xfrm>
          <a:off x="0" y="0"/>
          <a:ext cx="0" cy="0"/>
          <a:chOff x="0" y="0"/>
          <a:chExt cx="0" cy="0"/>
        </a:xfrm>
      </p:grpSpPr>
      <p:grpSp>
        <p:nvGrpSpPr>
          <p:cNvPr id="27" name="Gruppieren 26"/>
          <p:cNvGrpSpPr/>
          <p:nvPr userDrawn="1"/>
        </p:nvGrpSpPr>
        <p:grpSpPr>
          <a:xfrm>
            <a:off x="288000" y="720000"/>
            <a:ext cx="8552850" cy="2078015"/>
            <a:chOff x="287338" y="603319"/>
            <a:chExt cx="8552850" cy="2037600"/>
          </a:xfrm>
        </p:grpSpPr>
        <p:sp>
          <p:nvSpPr>
            <p:cNvPr id="29" name="Rechteck 28"/>
            <p:cNvSpPr/>
            <p:nvPr userDrawn="1"/>
          </p:nvSpPr>
          <p:spPr bwMode="blackWhite">
            <a:xfrm>
              <a:off x="287338" y="603319"/>
              <a:ext cx="5904662" cy="2037600"/>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8" name="Rechteck 27"/>
            <p:cNvSpPr/>
            <p:nvPr userDrawn="1"/>
          </p:nvSpPr>
          <p:spPr>
            <a:xfrm>
              <a:off x="6192000" y="603319"/>
              <a:ext cx="2648188" cy="2037600"/>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2" name="Titel 1"/>
          <p:cNvSpPr>
            <a:spLocks noGrp="1"/>
          </p:cNvSpPr>
          <p:nvPr>
            <p:ph type="ctrTitle" hasCustomPrompt="1"/>
          </p:nvPr>
        </p:nvSpPr>
        <p:spPr bwMode="black">
          <a:xfrm>
            <a:off x="605407" y="1555385"/>
            <a:ext cx="5436000" cy="620057"/>
          </a:xfrm>
          <a:prstGeom prst="rect">
            <a:avLst/>
          </a:prstGeom>
        </p:spPr>
        <p:txBody>
          <a:bodyPr tIns="0" anchor="b"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Einzeiligen Titel eingeben</a:t>
            </a:r>
          </a:p>
        </p:txBody>
      </p:sp>
      <p:sp>
        <p:nvSpPr>
          <p:cNvPr id="3" name="Untertitel 2"/>
          <p:cNvSpPr>
            <a:spLocks noGrp="1"/>
          </p:cNvSpPr>
          <p:nvPr>
            <p:ph type="subTitle" idx="1" hasCustomPrompt="1"/>
          </p:nvPr>
        </p:nvSpPr>
        <p:spPr bwMode="black">
          <a:xfrm>
            <a:off x="605407" y="1191698"/>
            <a:ext cx="5436000" cy="365413"/>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16" name="Textplatzhalter 9"/>
          <p:cNvSpPr>
            <a:spLocks noGrp="1"/>
          </p:cNvSpPr>
          <p:nvPr>
            <p:ph type="body" sz="quarter" idx="11"/>
          </p:nvPr>
        </p:nvSpPr>
        <p:spPr bwMode="white">
          <a:xfrm>
            <a:off x="287338" y="313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2" name="Textplatzhalter 7"/>
          <p:cNvSpPr>
            <a:spLocks noGrp="1"/>
          </p:cNvSpPr>
          <p:nvPr>
            <p:ph type="body" sz="quarter" idx="12" hasCustomPrompt="1"/>
          </p:nvPr>
        </p:nvSpPr>
        <p:spPr>
          <a:xfrm>
            <a:off x="457200" y="6512313"/>
            <a:ext cx="1638300" cy="292348"/>
          </a:xfrm>
        </p:spPr>
        <p:txBody>
          <a:bodyPr>
            <a:noAutofit/>
          </a:bodyPr>
          <a:lstStyle>
            <a:lvl1pPr marL="0" indent="0">
              <a:buNone/>
              <a:defRPr sz="900" cap="all" baseline="0">
                <a:solidFill>
                  <a:schemeClr val="tx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pic>
        <p:nvPicPr>
          <p:cNvPr id="11" name="Grafik 10">
            <a:extLst>
              <a:ext uri="{FF2B5EF4-FFF2-40B4-BE49-F238E27FC236}">
                <a16:creationId xmlns:a16="http://schemas.microsoft.com/office/drawing/2014/main" id="{AC29FFC4-0B95-4222-889B-42858955DF30}"/>
              </a:ext>
            </a:extLst>
          </p:cNvPr>
          <p:cNvPicPr>
            <a:picLocks noChangeAspect="1"/>
          </p:cNvPicPr>
          <p:nvPr userDrawn="1"/>
        </p:nvPicPr>
        <p:blipFill>
          <a:blip/>
          <a:stretch>
            <a:fillRect/>
          </a:stretch>
        </p:blipFill>
        <p:spPr>
          <a:xfrm>
            <a:off x="6563181" y="1367582"/>
            <a:ext cx="1872000" cy="987648"/>
          </a:xfrm>
          <a:prstGeom prst="rect">
            <a:avLst/>
          </a:prstGeom>
        </p:spPr>
      </p:pic>
      <p:pic>
        <p:nvPicPr>
          <p:cNvPr id="13" name="Grafik 12">
            <a:extLst>
              <a:ext uri="{FF2B5EF4-FFF2-40B4-BE49-F238E27FC236}">
                <a16:creationId xmlns:a16="http://schemas.microsoft.com/office/drawing/2014/main" id="{9A04CCDB-F0D1-45D1-AAC5-D09AA0E83311}"/>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6553200" y="6262496"/>
            <a:ext cx="1889125" cy="326780"/>
          </a:xfrm>
          <a:prstGeom prst="rect">
            <a:avLst/>
          </a:prstGeom>
        </p:spPr>
      </p:pic>
      <p:pic>
        <p:nvPicPr>
          <p:cNvPr id="17" name="Grafik 16"/>
          <p:cNvPicPr>
            <a:picLocks noChangeAspect="1"/>
          </p:cNvPicPr>
          <p:nvPr userDrawn="1"/>
        </p:nvPicPr>
        <p:blipFill>
          <a:blip cstate="hqprint">
            <a:extLst>
              <a:ext uri="{28A0092B-C50C-407E-A947-70E740481C1C}">
                <a14:useLocalDpi xmlns:a14="http://schemas.microsoft.com/office/drawing/2010/main" val="0"/>
              </a:ext>
            </a:extLst>
          </a:blip>
          <a:stretch>
            <a:fillRect/>
          </a:stretch>
        </p:blipFill>
        <p:spPr>
          <a:xfrm>
            <a:off x="457200" y="6235643"/>
            <a:ext cx="1825200" cy="276669"/>
          </a:xfrm>
          <a:prstGeom prst="rect">
            <a:avLst/>
          </a:prstGeom>
        </p:spPr>
      </p:pic>
    </p:spTree>
    <p:extLst>
      <p:ext uri="{BB962C8B-B14F-4D97-AF65-F5344CB8AC3E}">
        <p14:creationId xmlns:p14="http://schemas.microsoft.com/office/powerpoint/2010/main" val="1441666851"/>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elfolie Bild 3">
    <p:bg>
      <p:bgPr>
        <a:blipFill dpi="0" rotWithShape="1">
          <a:blip>
            <a:lum/>
          </a:blip>
          <a:srcRect/>
          <a:stretch>
            <a:fillRect l="-10000" r="-10000"/>
          </a:stretch>
        </a:blipFill>
        <a:effectLst/>
      </p:bgPr>
    </p:bg>
    <p:spTree>
      <p:nvGrpSpPr>
        <p:cNvPr id="1" name=""/>
        <p:cNvGrpSpPr/>
        <p:nvPr/>
      </p:nvGrpSpPr>
      <p:grpSpPr>
        <a:xfrm>
          <a:off x="0" y="0"/>
          <a:ext cx="0" cy="0"/>
          <a:chOff x="0" y="0"/>
          <a:chExt cx="0" cy="0"/>
        </a:xfrm>
      </p:grpSpPr>
      <p:grpSp>
        <p:nvGrpSpPr>
          <p:cNvPr id="16" name="Gruppieren 15"/>
          <p:cNvGrpSpPr/>
          <p:nvPr userDrawn="1"/>
        </p:nvGrpSpPr>
        <p:grpSpPr>
          <a:xfrm>
            <a:off x="288000" y="720000"/>
            <a:ext cx="8552850" cy="2445120"/>
            <a:chOff x="287338" y="603319"/>
            <a:chExt cx="8552850" cy="2037600"/>
          </a:xfrm>
        </p:grpSpPr>
        <p:sp>
          <p:nvSpPr>
            <p:cNvPr id="17" name="Rechteck 16"/>
            <p:cNvSpPr/>
            <p:nvPr userDrawn="1"/>
          </p:nvSpPr>
          <p:spPr>
            <a:xfrm>
              <a:off x="6192000" y="603319"/>
              <a:ext cx="2648188" cy="2037600"/>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18" name="Rechteck 17"/>
            <p:cNvSpPr/>
            <p:nvPr userDrawn="1"/>
          </p:nvSpPr>
          <p:spPr bwMode="blackWhite">
            <a:xfrm>
              <a:off x="287338" y="603319"/>
              <a:ext cx="5904662" cy="2037600"/>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pic>
        <p:nvPicPr>
          <p:cNvPr id="20" name="Grafik 19">
            <a:extLst>
              <a:ext uri="{FF2B5EF4-FFF2-40B4-BE49-F238E27FC236}">
                <a16:creationId xmlns:a16="http://schemas.microsoft.com/office/drawing/2014/main" id="{01553FF7-654D-469E-8394-2189F563E87C}"/>
              </a:ext>
            </a:extLst>
          </p:cNvPr>
          <p:cNvPicPr>
            <a:picLocks noChangeAspect="1"/>
          </p:cNvPicPr>
          <p:nvPr userDrawn="1"/>
        </p:nvPicPr>
        <p:blipFill>
          <a:blip/>
          <a:stretch>
            <a:fillRect/>
          </a:stretch>
        </p:blipFill>
        <p:spPr>
          <a:xfrm>
            <a:off x="6563181" y="1367582"/>
            <a:ext cx="1872000" cy="987648"/>
          </a:xfrm>
          <a:prstGeom prst="rect">
            <a:avLst/>
          </a:prstGeom>
        </p:spPr>
      </p:pic>
      <p:sp>
        <p:nvSpPr>
          <p:cNvPr id="10" name="Textplatzhalter 9"/>
          <p:cNvSpPr>
            <a:spLocks noGrp="1"/>
          </p:cNvSpPr>
          <p:nvPr>
            <p:ph type="body" sz="quarter" idx="11"/>
          </p:nvPr>
        </p:nvSpPr>
        <p:spPr bwMode="white">
          <a:xfrm>
            <a:off x="287338" y="349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4" name="Textplatzhalter 7"/>
          <p:cNvSpPr>
            <a:spLocks noGrp="1"/>
          </p:cNvSpPr>
          <p:nvPr>
            <p:ph type="body" sz="quarter" idx="12" hasCustomPrompt="1"/>
          </p:nvPr>
        </p:nvSpPr>
        <p:spPr>
          <a:xfrm>
            <a:off x="457200" y="6512313"/>
            <a:ext cx="1638300" cy="292348"/>
          </a:xfrm>
        </p:spPr>
        <p:txBody>
          <a:bodyPr>
            <a:noAutofit/>
          </a:bodyPr>
          <a:lstStyle>
            <a:lvl1pPr marL="0" indent="0">
              <a:buNone/>
              <a:defRPr sz="900" cap="all" baseline="0">
                <a:solidFill>
                  <a:schemeClr val="bg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sp>
        <p:nvSpPr>
          <p:cNvPr id="12" name="Titel 1"/>
          <p:cNvSpPr>
            <a:spLocks noGrp="1"/>
          </p:cNvSpPr>
          <p:nvPr>
            <p:ph type="ctrTitle" hasCustomPrompt="1"/>
          </p:nvPr>
        </p:nvSpPr>
        <p:spPr bwMode="black">
          <a:xfrm>
            <a:off x="605406" y="1561638"/>
            <a:ext cx="5436000" cy="1231200"/>
          </a:xfrm>
          <a:prstGeom prst="rect">
            <a:avLst/>
          </a:prstGeom>
        </p:spPr>
        <p:txBody>
          <a:bodyPr tIns="0" anchor="ctr"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Maximal zweizeiligen </a:t>
            </a:r>
            <a:br>
              <a:rPr lang="de-AT" dirty="0"/>
            </a:br>
            <a:r>
              <a:rPr lang="de-AT" dirty="0"/>
              <a:t>Titel eingeben</a:t>
            </a:r>
          </a:p>
        </p:txBody>
      </p:sp>
      <p:sp>
        <p:nvSpPr>
          <p:cNvPr id="13" name="Untertitel 2"/>
          <p:cNvSpPr>
            <a:spLocks noGrp="1"/>
          </p:cNvSpPr>
          <p:nvPr>
            <p:ph type="subTitle" idx="1" hasCustomPrompt="1"/>
          </p:nvPr>
        </p:nvSpPr>
        <p:spPr bwMode="black">
          <a:xfrm>
            <a:off x="605406" y="1191698"/>
            <a:ext cx="5436000" cy="421840"/>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pic>
        <p:nvPicPr>
          <p:cNvPr id="11" name="Grafik 10">
            <a:extLst>
              <a:ext uri="{FF2B5EF4-FFF2-40B4-BE49-F238E27FC236}">
                <a16:creationId xmlns:a16="http://schemas.microsoft.com/office/drawing/2014/main" id="{E015221C-1ED6-4CE4-ACA4-1419DD3F9720}"/>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6553200" y="6262496"/>
            <a:ext cx="1889125" cy="326781"/>
          </a:xfrm>
          <a:prstGeom prst="rect">
            <a:avLst/>
          </a:prstGeom>
        </p:spPr>
      </p:pic>
      <p:pic>
        <p:nvPicPr>
          <p:cNvPr id="19" name="Grafik 18"/>
          <p:cNvPicPr>
            <a:picLocks noChangeAspect="1"/>
          </p:cNvPicPr>
          <p:nvPr userDrawn="1"/>
        </p:nvPicPr>
        <p:blipFill>
          <a:blip cstate="hqprint">
            <a:extLst>
              <a:ext uri="{28A0092B-C50C-407E-A947-70E740481C1C}">
                <a14:useLocalDpi xmlns:a14="http://schemas.microsoft.com/office/drawing/2010/main" val="0"/>
              </a:ext>
            </a:extLst>
          </a:blip>
          <a:stretch>
            <a:fillRect/>
          </a:stretch>
        </p:blipFill>
        <p:spPr>
          <a:xfrm>
            <a:off x="457200" y="6235643"/>
            <a:ext cx="1825200" cy="276669"/>
          </a:xfrm>
          <a:prstGeom prst="rect">
            <a:avLst/>
          </a:prstGeom>
        </p:spPr>
      </p:pic>
    </p:spTree>
    <p:extLst>
      <p:ext uri="{BB962C8B-B14F-4D97-AF65-F5344CB8AC3E}">
        <p14:creationId xmlns:p14="http://schemas.microsoft.com/office/powerpoint/2010/main" val="4188316379"/>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elfolie Bild ´3 kurz">
    <p:bg>
      <p:bgPr>
        <a:blipFill dpi="0" rotWithShape="1">
          <a:blip>
            <a:lum/>
          </a:blip>
          <a:srcRect/>
          <a:stretch>
            <a:fillRect l="-10000" r="-10000"/>
          </a:stretch>
        </a:blipFill>
        <a:effectLst/>
      </p:bgPr>
    </p:bg>
    <p:spTree>
      <p:nvGrpSpPr>
        <p:cNvPr id="1" name=""/>
        <p:cNvGrpSpPr/>
        <p:nvPr/>
      </p:nvGrpSpPr>
      <p:grpSpPr>
        <a:xfrm>
          <a:off x="0" y="0"/>
          <a:ext cx="0" cy="0"/>
          <a:chOff x="0" y="0"/>
          <a:chExt cx="0" cy="0"/>
        </a:xfrm>
      </p:grpSpPr>
      <p:sp>
        <p:nvSpPr>
          <p:cNvPr id="25" name="Rechteck 24"/>
          <p:cNvSpPr/>
          <p:nvPr userDrawn="1"/>
        </p:nvSpPr>
        <p:spPr>
          <a:xfrm>
            <a:off x="6199684" y="706438"/>
            <a:ext cx="2648188" cy="2078015"/>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6" name="Rechteck 25"/>
          <p:cNvSpPr/>
          <p:nvPr userDrawn="1"/>
        </p:nvSpPr>
        <p:spPr bwMode="blackWhite">
          <a:xfrm>
            <a:off x="288000" y="720000"/>
            <a:ext cx="5904662" cy="2078015"/>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 name="Titel 1"/>
          <p:cNvSpPr>
            <a:spLocks noGrp="1"/>
          </p:cNvSpPr>
          <p:nvPr userDrawn="1">
            <p:ph type="ctrTitle" hasCustomPrompt="1"/>
          </p:nvPr>
        </p:nvSpPr>
        <p:spPr bwMode="black">
          <a:xfrm>
            <a:off x="605407" y="1555385"/>
            <a:ext cx="5436000" cy="620057"/>
          </a:xfrm>
          <a:prstGeom prst="rect">
            <a:avLst/>
          </a:prstGeom>
        </p:spPr>
        <p:txBody>
          <a:bodyPr tIns="0" anchor="b"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Einzeiligen Titel eingeben</a:t>
            </a:r>
          </a:p>
        </p:txBody>
      </p:sp>
      <p:sp>
        <p:nvSpPr>
          <p:cNvPr id="3" name="Untertitel 2"/>
          <p:cNvSpPr>
            <a:spLocks noGrp="1"/>
          </p:cNvSpPr>
          <p:nvPr userDrawn="1">
            <p:ph type="subTitle" idx="1" hasCustomPrompt="1"/>
          </p:nvPr>
        </p:nvSpPr>
        <p:spPr bwMode="black">
          <a:xfrm>
            <a:off x="605407" y="1191698"/>
            <a:ext cx="5436000" cy="365413"/>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16" name="Textplatzhalter 9"/>
          <p:cNvSpPr>
            <a:spLocks noGrp="1"/>
          </p:cNvSpPr>
          <p:nvPr userDrawn="1">
            <p:ph type="body" sz="quarter" idx="11"/>
          </p:nvPr>
        </p:nvSpPr>
        <p:spPr bwMode="white">
          <a:xfrm>
            <a:off x="287338" y="313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2" name="Textplatzhalter 7"/>
          <p:cNvSpPr>
            <a:spLocks noGrp="1"/>
          </p:cNvSpPr>
          <p:nvPr userDrawn="1">
            <p:ph type="body" sz="quarter" idx="12" hasCustomPrompt="1"/>
          </p:nvPr>
        </p:nvSpPr>
        <p:spPr>
          <a:xfrm>
            <a:off x="457200" y="6512313"/>
            <a:ext cx="1638300" cy="292348"/>
          </a:xfrm>
        </p:spPr>
        <p:txBody>
          <a:bodyPr>
            <a:noAutofit/>
          </a:bodyPr>
          <a:lstStyle>
            <a:lvl1pPr marL="0" indent="0">
              <a:buNone/>
              <a:defRPr sz="900" cap="all" baseline="0">
                <a:solidFill>
                  <a:schemeClr val="bg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pic>
        <p:nvPicPr>
          <p:cNvPr id="13" name="Grafik 12">
            <a:extLst>
              <a:ext uri="{FF2B5EF4-FFF2-40B4-BE49-F238E27FC236}">
                <a16:creationId xmlns:a16="http://schemas.microsoft.com/office/drawing/2014/main" id="{63FE82C0-4FDB-4D2A-A182-623C852CF532}"/>
              </a:ext>
            </a:extLst>
          </p:cNvPr>
          <p:cNvPicPr>
            <a:picLocks noChangeAspect="1"/>
          </p:cNvPicPr>
          <p:nvPr userDrawn="1"/>
        </p:nvPicPr>
        <p:blipFill>
          <a:blip/>
          <a:stretch>
            <a:fillRect/>
          </a:stretch>
        </p:blipFill>
        <p:spPr>
          <a:xfrm>
            <a:off x="6563181" y="1367582"/>
            <a:ext cx="1872000" cy="987648"/>
          </a:xfrm>
          <a:prstGeom prst="rect">
            <a:avLst/>
          </a:prstGeom>
        </p:spPr>
      </p:pic>
      <p:pic>
        <p:nvPicPr>
          <p:cNvPr id="11" name="Grafik 10">
            <a:extLst>
              <a:ext uri="{FF2B5EF4-FFF2-40B4-BE49-F238E27FC236}">
                <a16:creationId xmlns:a16="http://schemas.microsoft.com/office/drawing/2014/main" id="{1B0AEE84-E3C4-47D4-892D-1766F953ACDD}"/>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6553200" y="6262496"/>
            <a:ext cx="1889125" cy="326781"/>
          </a:xfrm>
          <a:prstGeom prst="rect">
            <a:avLst/>
          </a:prstGeom>
        </p:spPr>
      </p:pic>
      <p:pic>
        <p:nvPicPr>
          <p:cNvPr id="15" name="Grafik 14"/>
          <p:cNvPicPr>
            <a:picLocks noChangeAspect="1"/>
          </p:cNvPicPr>
          <p:nvPr userDrawn="1"/>
        </p:nvPicPr>
        <p:blipFill>
          <a:blip cstate="hqprint">
            <a:extLst>
              <a:ext uri="{28A0092B-C50C-407E-A947-70E740481C1C}">
                <a14:useLocalDpi xmlns:a14="http://schemas.microsoft.com/office/drawing/2010/main" val="0"/>
              </a:ext>
            </a:extLst>
          </a:blip>
          <a:stretch>
            <a:fillRect/>
          </a:stretch>
        </p:blipFill>
        <p:spPr>
          <a:xfrm>
            <a:off x="457200" y="6235643"/>
            <a:ext cx="1825200" cy="276669"/>
          </a:xfrm>
          <a:prstGeom prst="rect">
            <a:avLst/>
          </a:prstGeom>
        </p:spPr>
      </p:pic>
    </p:spTree>
    <p:extLst>
      <p:ext uri="{BB962C8B-B14F-4D97-AF65-F5344CB8AC3E}">
        <p14:creationId xmlns:p14="http://schemas.microsoft.com/office/powerpoint/2010/main" val="383958111"/>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57200" y="1613536"/>
            <a:ext cx="7764463" cy="4631054"/>
          </a:xfrm>
          <a:prstGeom prst="rect">
            <a:avLst/>
          </a:prstGeom>
        </p:spPr>
        <p:txBody>
          <a:bodyPr vert="horz" lIns="0" tIns="45715" rIns="0" bIns="45715" rtlCol="0">
            <a:normAutofit/>
          </a:bodyPr>
          <a:lstStyle/>
          <a:p>
            <a:pPr lvl="0"/>
            <a:r>
              <a:rPr lang="de-AT" dirty="0"/>
              <a:t>Textmasterformate durch Klicken bearbeiten</a:t>
            </a:r>
          </a:p>
          <a:p>
            <a:pPr lvl="1"/>
            <a:r>
              <a:rPr lang="de-AT" dirty="0"/>
              <a:t>Zweite Ebene</a:t>
            </a:r>
          </a:p>
          <a:p>
            <a:pPr lvl="2"/>
            <a:r>
              <a:rPr lang="de-AT" dirty="0"/>
              <a:t>Dritte Ebene</a:t>
            </a:r>
          </a:p>
          <a:p>
            <a:pPr lvl="3"/>
            <a:r>
              <a:rPr lang="de-AT" dirty="0"/>
              <a:t>Vierte Ebene</a:t>
            </a:r>
          </a:p>
          <a:p>
            <a:pPr lvl="4"/>
            <a:r>
              <a:rPr lang="de-AT" dirty="0"/>
              <a:t>Fünfte Ebene</a:t>
            </a:r>
          </a:p>
        </p:txBody>
      </p:sp>
      <p:sp>
        <p:nvSpPr>
          <p:cNvPr id="5" name="Fußzeilenplatzhalter 4"/>
          <p:cNvSpPr>
            <a:spLocks noGrp="1"/>
          </p:cNvSpPr>
          <p:nvPr userDrawn="1">
            <p:ph type="ftr" sz="quarter" idx="3"/>
          </p:nvPr>
        </p:nvSpPr>
        <p:spPr>
          <a:xfrm>
            <a:off x="1354562" y="6494473"/>
            <a:ext cx="3217444" cy="309702"/>
          </a:xfrm>
          <a:prstGeom prst="rect">
            <a:avLst/>
          </a:prstGeom>
        </p:spPr>
        <p:txBody>
          <a:bodyPr vert="horz" lIns="91431" tIns="45715" rIns="91431" bIns="45715" rtlCol="0" anchor="ctr"/>
          <a:lstStyle>
            <a:lvl1pPr algn="l">
              <a:defRPr sz="800" cap="all" baseline="0">
                <a:solidFill>
                  <a:schemeClr val="tx1">
                    <a:tint val="75000"/>
                  </a:schemeClr>
                </a:solidFill>
              </a:defRPr>
            </a:lvl1pPr>
          </a:lstStyle>
          <a:p>
            <a:r>
              <a:rPr lang="de-AT" dirty="0"/>
              <a:t>Fusszeile</a:t>
            </a:r>
          </a:p>
        </p:txBody>
      </p:sp>
      <p:sp>
        <p:nvSpPr>
          <p:cNvPr id="6" name="Foliennummernplatzhalter 5"/>
          <p:cNvSpPr>
            <a:spLocks noGrp="1"/>
          </p:cNvSpPr>
          <p:nvPr userDrawn="1">
            <p:ph type="sldNum" sz="quarter" idx="4"/>
          </p:nvPr>
        </p:nvSpPr>
        <p:spPr>
          <a:xfrm>
            <a:off x="462407" y="6494473"/>
            <a:ext cx="892150" cy="309702"/>
          </a:xfrm>
          <a:prstGeom prst="rect">
            <a:avLst/>
          </a:prstGeom>
        </p:spPr>
        <p:txBody>
          <a:bodyPr vert="horz" lIns="0" tIns="45715" rIns="0" bIns="45715" rtlCol="0" anchor="ctr"/>
          <a:lstStyle>
            <a:lvl1pPr algn="l">
              <a:defRPr sz="800" cap="all" baseline="0">
                <a:solidFill>
                  <a:schemeClr val="tx1">
                    <a:tint val="75000"/>
                  </a:schemeClr>
                </a:solidFill>
              </a:defRPr>
            </a:lvl1pPr>
          </a:lstStyle>
          <a:p>
            <a:r>
              <a:rPr lang="de-AT" dirty="0"/>
              <a:t>SEITE </a:t>
            </a:r>
            <a:fld id="{BE3DC40E-DBBE-4E2D-9EEC-FBF0DA0E9179}" type="slidenum">
              <a:rPr lang="de-AT" smtClean="0"/>
              <a:t>‹Nr.›</a:t>
            </a:fld>
            <a:endParaRPr lang="de-AT" dirty="0"/>
          </a:p>
        </p:txBody>
      </p:sp>
      <p:sp>
        <p:nvSpPr>
          <p:cNvPr id="7" name="Datumsplatzhalter 6"/>
          <p:cNvSpPr>
            <a:spLocks noGrp="1"/>
          </p:cNvSpPr>
          <p:nvPr userDrawn="1">
            <p:ph type="dt" sz="half" idx="2"/>
          </p:nvPr>
        </p:nvSpPr>
        <p:spPr>
          <a:xfrm>
            <a:off x="5745182" y="6494473"/>
            <a:ext cx="987407" cy="309702"/>
          </a:xfrm>
          <a:prstGeom prst="rect">
            <a:avLst/>
          </a:prstGeom>
        </p:spPr>
        <p:txBody>
          <a:bodyPr vert="horz" lIns="0" tIns="45715" rIns="0" bIns="45715" rtlCol="0" anchor="ctr"/>
          <a:lstStyle>
            <a:lvl1pPr algn="r">
              <a:defRPr lang="de-DE" sz="800" kern="1200" cap="all" baseline="0" smtClean="0">
                <a:solidFill>
                  <a:schemeClr val="tx1">
                    <a:tint val="75000"/>
                  </a:schemeClr>
                </a:solidFill>
                <a:latin typeface="+mn-lt"/>
                <a:ea typeface="+mn-ea"/>
                <a:cs typeface="+mn-cs"/>
              </a:defRPr>
            </a:lvl1pPr>
          </a:lstStyle>
          <a:p>
            <a:fld id="{EF16FBD4-A1A0-4C0D-8ECA-591A550A295A}" type="datetime1">
              <a:rPr lang="de-AT" smtClean="0"/>
              <a:t>28.04.2022</a:t>
            </a:fld>
            <a:endParaRPr lang="de-AT" dirty="0"/>
          </a:p>
        </p:txBody>
      </p:sp>
      <p:sp>
        <p:nvSpPr>
          <p:cNvPr id="18" name="Rechteck 17"/>
          <p:cNvSpPr/>
          <p:nvPr userDrawn="1"/>
        </p:nvSpPr>
        <p:spPr bwMode="gray">
          <a:xfrm>
            <a:off x="0" y="1252226"/>
            <a:ext cx="9144000" cy="30240"/>
          </a:xfrm>
          <a:prstGeom prst="rect">
            <a:avLst/>
          </a:prstGeom>
          <a:solidFill>
            <a:srgbClr val="0C94B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800" dirty="0"/>
              <a:t>      </a:t>
            </a:r>
          </a:p>
        </p:txBody>
      </p:sp>
      <p:sp>
        <p:nvSpPr>
          <p:cNvPr id="15" name="Titelplatzhalter 14"/>
          <p:cNvSpPr>
            <a:spLocks noGrp="1"/>
          </p:cNvSpPr>
          <p:nvPr userDrawn="1">
            <p:ph type="title"/>
          </p:nvPr>
        </p:nvSpPr>
        <p:spPr bwMode="auto">
          <a:xfrm>
            <a:off x="462408" y="167640"/>
            <a:ext cx="6646730" cy="1084586"/>
          </a:xfrm>
          <a:prstGeom prst="rect">
            <a:avLst/>
          </a:prstGeom>
        </p:spPr>
        <p:txBody>
          <a:bodyPr vert="horz" lIns="0" tIns="0" rIns="0" bIns="0" rtlCol="0" anchor="ctr">
            <a:normAutofit/>
          </a:bodyPr>
          <a:lstStyle/>
          <a:p>
            <a:r>
              <a:rPr lang="de-AT" dirty="0"/>
              <a:t>Titelmasterformat durch </a:t>
            </a:r>
            <a:br>
              <a:rPr lang="de-AT" dirty="0"/>
            </a:br>
            <a:r>
              <a:rPr lang="de-AT" dirty="0"/>
              <a:t>Klicken bearbeiten</a:t>
            </a:r>
          </a:p>
        </p:txBody>
      </p:sp>
      <p:sp>
        <p:nvSpPr>
          <p:cNvPr id="17" name="Rechteck 16"/>
          <p:cNvSpPr/>
          <p:nvPr userDrawn="1"/>
        </p:nvSpPr>
        <p:spPr>
          <a:xfrm>
            <a:off x="2646851" y="6448446"/>
            <a:ext cx="4260997"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Von der Europäischen Union kofinanziertes Projekt</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Grafik 12"/>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5816183" y="0"/>
            <a:ext cx="3327817" cy="1250412"/>
          </a:xfrm>
          <a:prstGeom prst="rect">
            <a:avLst/>
          </a:prstGeom>
        </p:spPr>
      </p:pic>
      <p:pic>
        <p:nvPicPr>
          <p:cNvPr id="14" name="Grafik 13">
            <a:extLst>
              <a:ext uri="{FF2B5EF4-FFF2-40B4-BE49-F238E27FC236}">
                <a16:creationId xmlns:a16="http://schemas.microsoft.com/office/drawing/2014/main" id="{CBFE10AA-75A4-4890-9EDF-8C4C050328A3}"/>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7083108" y="6438945"/>
            <a:ext cx="1884536" cy="326780"/>
          </a:xfrm>
          <a:prstGeom prst="rect">
            <a:avLst/>
          </a:prstGeom>
        </p:spPr>
      </p:pic>
      <p:pic>
        <p:nvPicPr>
          <p:cNvPr id="19" name="Grafik 18"/>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457200" y="6515842"/>
            <a:ext cx="1648496" cy="249883"/>
          </a:xfrm>
          <a:prstGeom prst="rect">
            <a:avLst/>
          </a:prstGeom>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3" r:id="rId3"/>
    <p:sldLayoutId id="2147483675" r:id="rId4"/>
    <p:sldLayoutId id="2147483676" r:id="rId5"/>
    <p:sldLayoutId id="2147483686" r:id="rId6"/>
    <p:sldLayoutId id="2147483687" r:id="rId7"/>
    <p:sldLayoutId id="2147483681" r:id="rId8"/>
    <p:sldLayoutId id="2147483682" r:id="rId9"/>
    <p:sldLayoutId id="2147483688" r:id="rId10"/>
    <p:sldLayoutId id="2147483691" r:id="rId11"/>
    <p:sldLayoutId id="2147483664" r:id="rId12"/>
    <p:sldLayoutId id="2147483667" r:id="rId13"/>
    <p:sldLayoutId id="2147483668" r:id="rId14"/>
    <p:sldLayoutId id="2147483670" r:id="rId15"/>
  </p:sldLayoutIdLst>
  <p:transition>
    <p:fade/>
  </p:transition>
  <p:timing>
    <p:tnLst>
      <p:par>
        <p:cTn id="1" dur="indefinite" restart="never" nodeType="tmRoot"/>
      </p:par>
    </p:tnLst>
  </p:timing>
  <p:hf hdr="0" dt="0"/>
  <p:txStyles>
    <p:titleStyle>
      <a:lvl1pPr algn="l" defTabSz="914269" rtl="0" eaLnBrk="1" latinLnBrk="0" hangingPunct="1">
        <a:lnSpc>
          <a:spcPct val="100000"/>
        </a:lnSpc>
        <a:spcBef>
          <a:spcPct val="0"/>
        </a:spcBef>
        <a:buNone/>
        <a:defRPr sz="2400" b="1" kern="1200">
          <a:solidFill>
            <a:schemeClr val="tx1"/>
          </a:solidFill>
          <a:latin typeface="Georgia" charset="0"/>
          <a:ea typeface="Georgia" charset="0"/>
          <a:cs typeface="Georgia" charset="0"/>
        </a:defRPr>
      </a:lvl1pPr>
    </p:titleStyle>
    <p:bodyStyle>
      <a:lvl1pPr marL="266689" indent="-266689" algn="l" defTabSz="914269" rtl="0" eaLnBrk="1" latinLnBrk="0" hangingPunct="1">
        <a:lnSpc>
          <a:spcPct val="100000"/>
        </a:lnSpc>
        <a:spcBef>
          <a:spcPts val="0"/>
        </a:spcBef>
        <a:spcAft>
          <a:spcPts val="600"/>
        </a:spcAft>
        <a:buClr>
          <a:schemeClr val="accent1"/>
        </a:buClr>
        <a:buFont typeface="Wingdings" charset="2"/>
        <a:buChar char="§"/>
        <a:defRPr sz="1600" kern="1200">
          <a:solidFill>
            <a:schemeClr val="tx1"/>
          </a:solidFill>
          <a:latin typeface="+mn-lt"/>
          <a:ea typeface="+mn-ea"/>
          <a:cs typeface="+mn-cs"/>
        </a:defRPr>
      </a:lvl1pPr>
      <a:lvl2pPr marL="539729" indent="-273040" algn="l" defTabSz="914269" rtl="0" eaLnBrk="1" latinLnBrk="0" hangingPunct="1">
        <a:lnSpc>
          <a:spcPct val="100000"/>
        </a:lnSpc>
        <a:spcBef>
          <a:spcPts val="0"/>
        </a:spcBef>
        <a:spcAft>
          <a:spcPts val="400"/>
        </a:spcAft>
        <a:buClr>
          <a:schemeClr val="accent1"/>
        </a:buClr>
        <a:buSzPct val="100000"/>
        <a:buFont typeface="Wingdings" charset="2"/>
        <a:buChar char="§"/>
        <a:defRPr sz="1500" kern="1200">
          <a:solidFill>
            <a:schemeClr val="tx1"/>
          </a:solidFill>
          <a:latin typeface="+mn-lt"/>
          <a:ea typeface="+mn-ea"/>
          <a:cs typeface="+mn-cs"/>
        </a:defRPr>
      </a:lvl2pPr>
      <a:lvl3pPr marL="814356" indent="-273040" algn="l" defTabSz="914269" rtl="0" eaLnBrk="1" latinLnBrk="0" hangingPunct="1">
        <a:lnSpc>
          <a:spcPct val="100000"/>
        </a:lnSpc>
        <a:spcBef>
          <a:spcPts val="0"/>
        </a:spcBef>
        <a:spcAft>
          <a:spcPts val="400"/>
        </a:spcAft>
        <a:buClr>
          <a:schemeClr val="accent1"/>
        </a:buClr>
        <a:buFont typeface="Wingdings" charset="2"/>
        <a:buChar char="§"/>
        <a:defRPr sz="1400" kern="1200">
          <a:solidFill>
            <a:schemeClr val="tx1"/>
          </a:solidFill>
          <a:latin typeface="+mn-lt"/>
          <a:ea typeface="+mn-ea"/>
          <a:cs typeface="+mn-cs"/>
        </a:defRPr>
      </a:lvl3pPr>
      <a:lvl4pPr marL="1074695" indent="-266689" algn="l" defTabSz="914269" rtl="0" eaLnBrk="1" latinLnBrk="0" hangingPunct="1">
        <a:lnSpc>
          <a:spcPct val="100000"/>
        </a:lnSpc>
        <a:spcBef>
          <a:spcPts val="0"/>
        </a:spcBef>
        <a:spcAft>
          <a:spcPts val="400"/>
        </a:spcAft>
        <a:buClr>
          <a:schemeClr val="accent1"/>
        </a:buClr>
        <a:buFont typeface="Wingdings" charset="2"/>
        <a:buChar char="§"/>
        <a:defRPr sz="1200" kern="1200">
          <a:solidFill>
            <a:schemeClr val="tx1"/>
          </a:solidFill>
          <a:latin typeface="+mn-lt"/>
          <a:ea typeface="+mn-ea"/>
          <a:cs typeface="+mn-cs"/>
        </a:defRPr>
      </a:lvl4pPr>
      <a:lvl5pPr marL="1341384" indent="-263514" algn="l" defTabSz="914269" rtl="0" eaLnBrk="1" latinLnBrk="0" hangingPunct="1">
        <a:lnSpc>
          <a:spcPct val="100000"/>
        </a:lnSpc>
        <a:spcBef>
          <a:spcPts val="0"/>
        </a:spcBef>
        <a:spcAft>
          <a:spcPts val="400"/>
        </a:spcAft>
        <a:buClr>
          <a:schemeClr val="accent1"/>
        </a:buClr>
        <a:buFont typeface="Wingdings" charset="2"/>
        <a:buChar char="§"/>
        <a:defRPr sz="1200" kern="1200">
          <a:solidFill>
            <a:schemeClr val="tx1"/>
          </a:solidFill>
          <a:latin typeface="+mn-lt"/>
          <a:ea typeface="+mn-ea"/>
          <a:cs typeface="+mn-cs"/>
        </a:defRPr>
      </a:lvl5pPr>
      <a:lvl6pPr marL="2514242" indent="-228568" algn="l" defTabSz="91426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78" indent="-228568" algn="l" defTabSz="91426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13" indent="-228568" algn="l" defTabSz="91426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648" indent="-228568" algn="l" defTabSz="91426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269" rtl="0" eaLnBrk="1" latinLnBrk="0" hangingPunct="1">
        <a:defRPr sz="1800" kern="1200">
          <a:solidFill>
            <a:schemeClr val="tx1"/>
          </a:solidFill>
          <a:latin typeface="+mn-lt"/>
          <a:ea typeface="+mn-ea"/>
          <a:cs typeface="+mn-cs"/>
        </a:defRPr>
      </a:lvl1pPr>
      <a:lvl2pPr marL="457135" algn="l" defTabSz="914269" rtl="0" eaLnBrk="1" latinLnBrk="0" hangingPunct="1">
        <a:defRPr sz="1800" kern="1200">
          <a:solidFill>
            <a:schemeClr val="tx1"/>
          </a:solidFill>
          <a:latin typeface="+mn-lt"/>
          <a:ea typeface="+mn-ea"/>
          <a:cs typeface="+mn-cs"/>
        </a:defRPr>
      </a:lvl2pPr>
      <a:lvl3pPr marL="914269" algn="l" defTabSz="914269" rtl="0" eaLnBrk="1" latinLnBrk="0" hangingPunct="1">
        <a:defRPr sz="1800" kern="1200">
          <a:solidFill>
            <a:schemeClr val="tx1"/>
          </a:solidFill>
          <a:latin typeface="+mn-lt"/>
          <a:ea typeface="+mn-ea"/>
          <a:cs typeface="+mn-cs"/>
        </a:defRPr>
      </a:lvl3pPr>
      <a:lvl4pPr marL="1371406" algn="l" defTabSz="914269" rtl="0" eaLnBrk="1" latinLnBrk="0" hangingPunct="1">
        <a:defRPr sz="1800" kern="1200">
          <a:solidFill>
            <a:schemeClr val="tx1"/>
          </a:solidFill>
          <a:latin typeface="+mn-lt"/>
          <a:ea typeface="+mn-ea"/>
          <a:cs typeface="+mn-cs"/>
        </a:defRPr>
      </a:lvl4pPr>
      <a:lvl5pPr marL="1828540" algn="l" defTabSz="914269" rtl="0" eaLnBrk="1" latinLnBrk="0" hangingPunct="1">
        <a:defRPr sz="1800" kern="1200">
          <a:solidFill>
            <a:schemeClr val="tx1"/>
          </a:solidFill>
          <a:latin typeface="+mn-lt"/>
          <a:ea typeface="+mn-ea"/>
          <a:cs typeface="+mn-cs"/>
        </a:defRPr>
      </a:lvl5pPr>
      <a:lvl6pPr marL="2285676" algn="l" defTabSz="914269" rtl="0" eaLnBrk="1" latinLnBrk="0" hangingPunct="1">
        <a:defRPr sz="1800" kern="1200">
          <a:solidFill>
            <a:schemeClr val="tx1"/>
          </a:solidFill>
          <a:latin typeface="+mn-lt"/>
          <a:ea typeface="+mn-ea"/>
          <a:cs typeface="+mn-cs"/>
        </a:defRPr>
      </a:lvl6pPr>
      <a:lvl7pPr marL="2742810" algn="l" defTabSz="914269" rtl="0" eaLnBrk="1" latinLnBrk="0" hangingPunct="1">
        <a:defRPr sz="1800" kern="1200">
          <a:solidFill>
            <a:schemeClr val="tx1"/>
          </a:solidFill>
          <a:latin typeface="+mn-lt"/>
          <a:ea typeface="+mn-ea"/>
          <a:cs typeface="+mn-cs"/>
        </a:defRPr>
      </a:lvl7pPr>
      <a:lvl8pPr marL="3199945" algn="l" defTabSz="914269" rtl="0" eaLnBrk="1" latinLnBrk="0" hangingPunct="1">
        <a:defRPr sz="1800" kern="1200">
          <a:solidFill>
            <a:schemeClr val="tx1"/>
          </a:solidFill>
          <a:latin typeface="+mn-lt"/>
          <a:ea typeface="+mn-ea"/>
          <a:cs typeface="+mn-cs"/>
        </a:defRPr>
      </a:lvl8pPr>
      <a:lvl9pPr marL="3657080" algn="l" defTabSz="914269"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2880" userDrawn="1">
          <p15:clr>
            <a:srgbClr val="F26B43"/>
          </p15:clr>
        </p15:guide>
        <p15:guide id="3" pos="288" userDrawn="1">
          <p15:clr>
            <a:srgbClr val="F26B43"/>
          </p15:clr>
        </p15:guide>
        <p15:guide id="4" pos="5179" userDrawn="1">
          <p15:clr>
            <a:srgbClr val="F26B43"/>
          </p15:clr>
        </p15:guide>
        <p15:guide id="5" pos="5467" userDrawn="1">
          <p15:clr>
            <a:srgbClr val="F26B43"/>
          </p15:clr>
        </p15:guide>
        <p15:guide id="7" orient="horz" pos="3934" userDrawn="1">
          <p15:clr>
            <a:srgbClr val="F26B43"/>
          </p15:clr>
        </p15:guide>
        <p15:guide id="9" orient="horz" pos="218" userDrawn="1">
          <p15:clr>
            <a:srgbClr val="F26B43"/>
          </p15:clr>
        </p15:guide>
        <p15:guide id="10" orient="horz" pos="1016" userDrawn="1">
          <p15:clr>
            <a:srgbClr val="F26B43"/>
          </p15:clr>
        </p15:guide>
        <p15:guide id="11" orient="horz" pos="4216" userDrawn="1">
          <p15:clr>
            <a:srgbClr val="F26B43"/>
          </p15:clr>
        </p15:guide>
        <p15:guide id="16" orient="horz" pos="2160" userDrawn="1">
          <p15:clr>
            <a:srgbClr val="F26B43"/>
          </p15:clr>
        </p15:guide>
        <p15:guide id="19" pos="3901"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7.png"/><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GB" noProof="0" dirty="0" err="1" smtClean="0">
                <a:latin typeface="Montserrat" panose="00000500000000000000" pitchFamily="2" charset="0"/>
              </a:rPr>
              <a:t>Idee</a:t>
            </a:r>
            <a:endParaRPr lang="en-GB" noProof="0" dirty="0">
              <a:latin typeface="Montserrat" panose="00000500000000000000" pitchFamily="2" charset="0"/>
            </a:endParaRPr>
          </a:p>
        </p:txBody>
      </p:sp>
      <p:sp>
        <p:nvSpPr>
          <p:cNvPr id="2" name="Inhaltsplatzhalter 1"/>
          <p:cNvSpPr>
            <a:spLocks noGrp="1"/>
          </p:cNvSpPr>
          <p:nvPr>
            <p:ph idx="1"/>
          </p:nvPr>
        </p:nvSpPr>
        <p:spPr/>
        <p:txBody>
          <a:bodyPr>
            <a:normAutofit fontScale="92500" lnSpcReduction="20000"/>
          </a:bodyPr>
          <a:lstStyle/>
          <a:p>
            <a:pPr marL="0" indent="0">
              <a:buNone/>
            </a:pPr>
            <a:r>
              <a:rPr lang="en-GB" noProof="0" dirty="0" smtClean="0">
                <a:latin typeface="Montserrat Light" panose="00000400000000000000" pitchFamily="2" charset="0"/>
              </a:rPr>
              <a:t>Wenn Sie ein Projekt </a:t>
            </a:r>
            <a:r>
              <a:rPr lang="en-GB" noProof="0" dirty="0" err="1" smtClean="0">
                <a:latin typeface="Montserrat Light" panose="00000400000000000000" pitchFamily="2" charset="0"/>
              </a:rPr>
              <a:t>potenziellen</a:t>
            </a:r>
            <a:r>
              <a:rPr lang="en-GB" noProof="0" dirty="0" smtClean="0">
                <a:latin typeface="Montserrat Light" panose="00000400000000000000" pitchFamily="2" charset="0"/>
              </a:rPr>
              <a:t> </a:t>
            </a:r>
            <a:r>
              <a:rPr lang="en-GB" noProof="0" dirty="0" err="1" smtClean="0">
                <a:latin typeface="Montserrat Light" panose="00000400000000000000" pitchFamily="2" charset="0"/>
              </a:rPr>
              <a:t>Projektpartner:innen</a:t>
            </a:r>
            <a:r>
              <a:rPr lang="en-GB" noProof="0" dirty="0" smtClean="0">
                <a:latin typeface="Montserrat Light" panose="00000400000000000000" pitchFamily="2" charset="0"/>
              </a:rPr>
              <a:t> </a:t>
            </a:r>
            <a:r>
              <a:rPr lang="en-GB" noProof="0" dirty="0" err="1" smtClean="0">
                <a:latin typeface="Montserrat Light" panose="00000400000000000000" pitchFamily="2" charset="0"/>
              </a:rPr>
              <a:t>oder</a:t>
            </a:r>
            <a:r>
              <a:rPr lang="en-GB" noProof="0" dirty="0" smtClean="0">
                <a:latin typeface="Montserrat Light" panose="00000400000000000000" pitchFamily="2" charset="0"/>
              </a:rPr>
              <a:t> </a:t>
            </a:r>
            <a:r>
              <a:rPr lang="en-GB" noProof="0" dirty="0" err="1" smtClean="0">
                <a:latin typeface="Montserrat Light" panose="00000400000000000000" pitchFamily="2" charset="0"/>
              </a:rPr>
              <a:t>Investor:innen</a:t>
            </a:r>
            <a:r>
              <a:rPr lang="en-GB" noProof="0" dirty="0" smtClean="0">
                <a:latin typeface="Montserrat Light" panose="00000400000000000000" pitchFamily="2" charset="0"/>
              </a:rPr>
              <a:t> </a:t>
            </a:r>
            <a:r>
              <a:rPr lang="en-GB" noProof="0" dirty="0" err="1" smtClean="0">
                <a:latin typeface="Montserrat Light" panose="00000400000000000000" pitchFamily="2" charset="0"/>
              </a:rPr>
              <a:t>vorstellen</a:t>
            </a:r>
            <a:r>
              <a:rPr lang="en-GB" noProof="0" dirty="0" smtClean="0">
                <a:latin typeface="Montserrat Light" panose="00000400000000000000" pitchFamily="2" charset="0"/>
              </a:rPr>
              <a:t>, müssen Sie Ihre Projektidee </a:t>
            </a:r>
            <a:r>
              <a:rPr lang="en-GB" noProof="0" dirty="0" err="1" smtClean="0">
                <a:latin typeface="Montserrat Light" panose="00000400000000000000" pitchFamily="2" charset="0"/>
              </a:rPr>
              <a:t>kurz</a:t>
            </a:r>
            <a:r>
              <a:rPr lang="en-GB" noProof="0" dirty="0" smtClean="0">
                <a:latin typeface="Montserrat Light" panose="00000400000000000000" pitchFamily="2" charset="0"/>
              </a:rPr>
              <a:t> und </a:t>
            </a:r>
            <a:r>
              <a:rPr lang="en-GB" noProof="0" dirty="0" err="1" smtClean="0">
                <a:latin typeface="Montserrat Light" panose="00000400000000000000" pitchFamily="2" charset="0"/>
              </a:rPr>
              <a:t>prägnant</a:t>
            </a:r>
            <a:r>
              <a:rPr lang="en-GB" noProof="0" dirty="0" smtClean="0">
                <a:latin typeface="Montserrat Light" panose="00000400000000000000" pitchFamily="2" charset="0"/>
              </a:rPr>
              <a:t> </a:t>
            </a:r>
            <a:r>
              <a:rPr lang="en-GB" noProof="0" dirty="0" err="1" smtClean="0">
                <a:latin typeface="Montserrat Light" panose="00000400000000000000" pitchFamily="2" charset="0"/>
              </a:rPr>
              <a:t>beschreiben</a:t>
            </a:r>
            <a:r>
              <a:rPr lang="en-GB" dirty="0" smtClean="0">
                <a:latin typeface="Montserrat Light" panose="00000400000000000000" pitchFamily="2" charset="0"/>
              </a:rPr>
              <a:t> </a:t>
            </a:r>
            <a:r>
              <a:rPr lang="en-GB" dirty="0" err="1" smtClean="0">
                <a:latin typeface="Montserrat Light" panose="00000400000000000000" pitchFamily="2" charset="0"/>
              </a:rPr>
              <a:t>können</a:t>
            </a:r>
            <a:r>
              <a:rPr lang="en-GB" dirty="0" smtClean="0">
                <a:latin typeface="Montserrat Light" panose="00000400000000000000" pitchFamily="2" charset="0"/>
              </a:rPr>
              <a:t>.</a:t>
            </a:r>
            <a:endParaRPr lang="en-GB" noProof="0" dirty="0" smtClean="0">
              <a:latin typeface="Montserrat Light" panose="00000400000000000000" pitchFamily="2" charset="0"/>
            </a:endParaRPr>
          </a:p>
          <a:p>
            <a:pPr marL="0" indent="0">
              <a:spcBef>
                <a:spcPts val="1200"/>
              </a:spcBef>
              <a:buNone/>
            </a:pPr>
            <a:r>
              <a:rPr lang="en-GB" b="1" noProof="0" dirty="0" smtClean="0">
                <a:latin typeface="Montserrat Light" panose="00000400000000000000" pitchFamily="2" charset="0"/>
              </a:rPr>
              <a:t>Leitende Fragen</a:t>
            </a:r>
          </a:p>
          <a:p>
            <a:pPr>
              <a:spcBef>
                <a:spcPts val="1200"/>
              </a:spcBef>
            </a:pPr>
            <a:r>
              <a:rPr lang="en-GB" noProof="0" dirty="0" smtClean="0">
                <a:latin typeface="Montserrat Light" panose="00000400000000000000" pitchFamily="2" charset="0"/>
              </a:rPr>
              <a:t>Was ist die Mission Ihres Projekts?</a:t>
            </a:r>
          </a:p>
          <a:p>
            <a:pPr lvl="2"/>
            <a:r>
              <a:rPr lang="en-GB" noProof="0" dirty="0" smtClean="0">
                <a:latin typeface="Montserrat Light" panose="00000400000000000000" pitchFamily="2" charset="0"/>
              </a:rPr>
              <a:t>Welche Art von Problem werden Sie lösen?</a:t>
            </a:r>
          </a:p>
          <a:p>
            <a:pPr lvl="2"/>
            <a:r>
              <a:rPr lang="en-GB" noProof="0" dirty="0" smtClean="0">
                <a:latin typeface="Montserrat Light" panose="00000400000000000000" pitchFamily="2" charset="0"/>
              </a:rPr>
              <a:t>Was ist der gesellschaftliche </a:t>
            </a:r>
            <a:r>
              <a:rPr lang="en-GB" noProof="0" dirty="0" err="1" smtClean="0">
                <a:latin typeface="Montserrat Light" panose="00000400000000000000" pitchFamily="2" charset="0"/>
              </a:rPr>
              <a:t>Mehrwert</a:t>
            </a:r>
            <a:r>
              <a:rPr lang="en-GB" noProof="0" dirty="0" smtClean="0">
                <a:latin typeface="Montserrat Light" panose="00000400000000000000" pitchFamily="2" charset="0"/>
              </a:rPr>
              <a:t> Ihres Projekts?</a:t>
            </a:r>
          </a:p>
          <a:p>
            <a:pPr lvl="2"/>
            <a:r>
              <a:rPr lang="en-GB" noProof="0" dirty="0" smtClean="0">
                <a:latin typeface="Montserrat Light" panose="00000400000000000000" pitchFamily="2" charset="0"/>
              </a:rPr>
              <a:t>Wer ist Ihre Zielgruppe?</a:t>
            </a:r>
          </a:p>
          <a:p>
            <a:pPr>
              <a:spcBef>
                <a:spcPts val="600"/>
              </a:spcBef>
            </a:pPr>
            <a:r>
              <a:rPr lang="en-GB" noProof="0" dirty="0" smtClean="0">
                <a:latin typeface="Montserrat Light" panose="00000400000000000000" pitchFamily="2" charset="0"/>
              </a:rPr>
              <a:t>Was ist die Strategie, um Ihre Mission zu erreichen?</a:t>
            </a:r>
          </a:p>
          <a:p>
            <a:pPr lvl="2"/>
            <a:r>
              <a:rPr lang="en-GB" noProof="0" dirty="0" smtClean="0">
                <a:latin typeface="Montserrat Light" panose="00000400000000000000" pitchFamily="2" charset="0"/>
              </a:rPr>
              <a:t>Gibt es </a:t>
            </a:r>
            <a:r>
              <a:rPr lang="en-GB" noProof="0" dirty="0" err="1" smtClean="0">
                <a:latin typeface="Montserrat Light" panose="00000400000000000000" pitchFamily="2" charset="0"/>
              </a:rPr>
              <a:t>bereits</a:t>
            </a:r>
            <a:r>
              <a:rPr lang="en-GB" noProof="0" dirty="0" smtClean="0">
                <a:latin typeface="Montserrat Light" panose="00000400000000000000" pitchFamily="2" charset="0"/>
              </a:rPr>
              <a:t> </a:t>
            </a:r>
            <a:r>
              <a:rPr lang="en-GB" noProof="0" dirty="0" err="1" smtClean="0">
                <a:latin typeface="Montserrat Light" panose="00000400000000000000" pitchFamily="2" charset="0"/>
              </a:rPr>
              <a:t>Produkte</a:t>
            </a:r>
            <a:r>
              <a:rPr lang="en-GB" noProof="0" dirty="0" smtClean="0">
                <a:latin typeface="Montserrat Light" panose="00000400000000000000" pitchFamily="2" charset="0"/>
              </a:rPr>
              <a:t> </a:t>
            </a:r>
            <a:r>
              <a:rPr lang="en-GB" noProof="0" dirty="0" err="1" smtClean="0">
                <a:latin typeface="Montserrat Light" panose="00000400000000000000" pitchFamily="2" charset="0"/>
              </a:rPr>
              <a:t>oder</a:t>
            </a:r>
            <a:r>
              <a:rPr lang="en-GB" noProof="0" dirty="0" smtClean="0">
                <a:latin typeface="Montserrat Light" panose="00000400000000000000" pitchFamily="2" charset="0"/>
              </a:rPr>
              <a:t> </a:t>
            </a:r>
            <a:r>
              <a:rPr lang="en-GB" noProof="0" dirty="0" err="1" smtClean="0">
                <a:latin typeface="Montserrat Light" panose="00000400000000000000" pitchFamily="2" charset="0"/>
              </a:rPr>
              <a:t>Dienstleistungen</a:t>
            </a:r>
            <a:r>
              <a:rPr lang="en-GB" noProof="0" dirty="0" smtClean="0">
                <a:latin typeface="Montserrat Light" panose="00000400000000000000" pitchFamily="2" charset="0"/>
              </a:rPr>
              <a:t> auf dem Markt, die versuchen, das gleiche Problem zu lösen?</a:t>
            </a:r>
          </a:p>
          <a:p>
            <a:pPr lvl="2"/>
            <a:r>
              <a:rPr lang="en-GB" noProof="0" dirty="0" smtClean="0">
                <a:latin typeface="Montserrat Light" panose="00000400000000000000" pitchFamily="2" charset="0"/>
              </a:rPr>
              <a:t>Was ist das Innovative an Ihrem Projekt?</a:t>
            </a:r>
          </a:p>
          <a:p>
            <a:pPr lvl="2"/>
            <a:r>
              <a:rPr lang="en-GB" noProof="0" dirty="0" smtClean="0">
                <a:latin typeface="Montserrat Light" panose="00000400000000000000" pitchFamily="2" charset="0"/>
              </a:rPr>
              <a:t>Warum ist Ihr Projekt besser als bereits bestehende Alternativen?</a:t>
            </a:r>
          </a:p>
          <a:p>
            <a:pPr lvl="2"/>
            <a:r>
              <a:rPr lang="en-GB" noProof="0" dirty="0" smtClean="0">
                <a:latin typeface="Montserrat Light" panose="00000400000000000000" pitchFamily="2" charset="0"/>
              </a:rPr>
              <a:t>Wie werden Sie Ihr Projekt finanzieren?</a:t>
            </a:r>
          </a:p>
          <a:p>
            <a:pPr lvl="2"/>
            <a:r>
              <a:rPr lang="en-GB" noProof="0" dirty="0" smtClean="0">
                <a:latin typeface="Montserrat Light" panose="00000400000000000000" pitchFamily="2" charset="0"/>
              </a:rPr>
              <a:t>Wie werden </a:t>
            </a:r>
            <a:r>
              <a:rPr lang="en-GB" noProof="0" dirty="0" err="1" smtClean="0">
                <a:latin typeface="Montserrat Light" panose="00000400000000000000" pitchFamily="2" charset="0"/>
              </a:rPr>
              <a:t>Ihre</a:t>
            </a:r>
            <a:r>
              <a:rPr lang="en-GB" noProof="0" dirty="0" smtClean="0">
                <a:latin typeface="Montserrat Light" panose="00000400000000000000" pitchFamily="2" charset="0"/>
              </a:rPr>
              <a:t> </a:t>
            </a:r>
            <a:r>
              <a:rPr lang="en-GB" noProof="0" dirty="0" err="1" smtClean="0">
                <a:latin typeface="Montserrat Light" panose="00000400000000000000" pitchFamily="2" charset="0"/>
              </a:rPr>
              <a:t>Kund:innen</a:t>
            </a:r>
            <a:r>
              <a:rPr lang="en-GB" noProof="0" dirty="0" smtClean="0">
                <a:latin typeface="Montserrat Light" panose="00000400000000000000" pitchFamily="2" charset="0"/>
              </a:rPr>
              <a:t> von Ihrem Projekt erfahren?</a:t>
            </a:r>
          </a:p>
          <a:p>
            <a:pPr>
              <a:spcBef>
                <a:spcPts val="600"/>
              </a:spcBef>
            </a:pPr>
            <a:r>
              <a:rPr lang="en-GB" noProof="0" dirty="0" smtClean="0">
                <a:latin typeface="Montserrat Light" panose="00000400000000000000" pitchFamily="2" charset="0"/>
              </a:rPr>
              <a:t>Was sind Ihre Aktivitäten?</a:t>
            </a:r>
          </a:p>
          <a:p>
            <a:pPr lvl="2"/>
            <a:r>
              <a:rPr lang="en-GB" noProof="0" dirty="0" smtClean="0">
                <a:latin typeface="Montserrat Light" panose="00000400000000000000" pitchFamily="2" charset="0"/>
              </a:rPr>
              <a:t>Für wen und wie oft werden Sie welche Tätigkeiten ausführen?</a:t>
            </a:r>
          </a:p>
          <a:p>
            <a:pPr lvl="2"/>
            <a:r>
              <a:rPr lang="en-GB" noProof="0" dirty="0" smtClean="0">
                <a:latin typeface="Montserrat Light" panose="00000400000000000000" pitchFamily="2" charset="0"/>
              </a:rPr>
              <a:t>Wer wird die Aktivitäten </a:t>
            </a:r>
            <a:r>
              <a:rPr lang="en-GB" noProof="0" dirty="0" err="1" smtClean="0">
                <a:latin typeface="Montserrat Light" panose="00000400000000000000" pitchFamily="2" charset="0"/>
              </a:rPr>
              <a:t>durchführen</a:t>
            </a:r>
            <a:r>
              <a:rPr lang="en-GB" noProof="0" dirty="0" smtClean="0">
                <a:latin typeface="Montserrat Light" panose="00000400000000000000" pitchFamily="2" charset="0"/>
              </a:rPr>
              <a:t>?</a:t>
            </a:r>
          </a:p>
        </p:txBody>
      </p:sp>
    </p:spTree>
    <p:extLst>
      <p:ext uri="{BB962C8B-B14F-4D97-AF65-F5344CB8AC3E}">
        <p14:creationId xmlns:p14="http://schemas.microsoft.com/office/powerpoint/2010/main" val="3113289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GB" noProof="0" dirty="0" err="1" smtClean="0">
                <a:latin typeface="Montserrat" panose="00000500000000000000" pitchFamily="2" charset="0"/>
              </a:rPr>
              <a:t>Idee</a:t>
            </a:r>
            <a:endParaRPr lang="en-GB" noProof="0" dirty="0">
              <a:latin typeface="Montserrat" panose="00000500000000000000" pitchFamily="2" charset="0"/>
            </a:endParaRPr>
          </a:p>
        </p:txBody>
      </p:sp>
      <p:grpSp>
        <p:nvGrpSpPr>
          <p:cNvPr id="11" name="Gruppieren 10" descr="Abgebildet ist eine Pyramide, bestehend aus drei Abschnitten. Im obersten Abschnitt geht es um die Frage nach dem Warum. Also der Mission des Projektes und der Frage, warum Sie tun, was Sie tun. Der zweite Abschnitt beinhaltet die Frage nach dem Wie - also das die Strategie ist. Hier sollte sich die Frage gestellt werden, wie tun Sie, was Sie tun? Im dritten und untersten Abschnitt befindet sich die Frage nach dem Was. Also was die Aktivitäten sind und der Frage, was tun Sie?" title="Pyramide zur Ideenfindung"/>
          <p:cNvGrpSpPr/>
          <p:nvPr/>
        </p:nvGrpSpPr>
        <p:grpSpPr>
          <a:xfrm>
            <a:off x="1279812" y="1310841"/>
            <a:ext cx="6691880" cy="4890667"/>
            <a:chOff x="2032000" y="719666"/>
            <a:chExt cx="8128000" cy="5418667"/>
          </a:xfrm>
        </p:grpSpPr>
        <p:graphicFrame>
          <p:nvGraphicFramePr>
            <p:cNvPr id="12" name="Diagramm 11" descr="Abgebildet ist eine Pyramide, bestehend aus drei Abschnitten. Im obersten Abschnitt geht es um die Frage nach dem Warum. Also der Mission des Projektes und der Frage, warum Sie tun, was Sie tun. Der zweite Abschnitt beinhaltet die Frage nach dem Wie - also das die Strategie ist. Hier sollte sich die Frage gestellt werden, wie tun Sie, was Sie tun? Im dritten und untersten Abschnitt befindet sich die Frage nach dem Was. Also was die Aktivitäten sind und der Frage, was tun Sie?" title="Pyramide zur Ideenfindung"/>
            <p:cNvGraphicFramePr/>
            <p:nvPr>
              <p:extLst>
                <p:ext uri="{D42A27DB-BD31-4B8C-83A1-F6EECF244321}">
                  <p14:modId xmlns:p14="http://schemas.microsoft.com/office/powerpoint/2010/main" val="2814797172"/>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xtfeld 12"/>
            <p:cNvSpPr txBox="1"/>
            <p:nvPr/>
          </p:nvSpPr>
          <p:spPr>
            <a:xfrm>
              <a:off x="4665087" y="1724215"/>
              <a:ext cx="2859549" cy="1312867"/>
            </a:xfrm>
            <a:prstGeom prst="rect">
              <a:avLst/>
            </a:prstGeom>
            <a:noFill/>
          </p:spPr>
          <p:txBody>
            <a:bodyPr wrap="square" rtlCol="0">
              <a:spAutoFit/>
            </a:bodyPr>
            <a:lstStyle/>
            <a:p>
              <a:pPr lvl="0" algn="ctr"/>
              <a:r>
                <a:rPr lang="en-GB" sz="2400" b="1" dirty="0" smtClean="0">
                  <a:solidFill>
                    <a:srgbClr val="FDC608"/>
                  </a:solidFill>
                  <a:latin typeface="Montserrat"/>
                </a:rPr>
                <a:t>WARUM</a:t>
              </a:r>
            </a:p>
            <a:p>
              <a:pPr lvl="0" algn="ctr"/>
              <a:r>
                <a:rPr lang="en-GB" sz="1400" dirty="0" err="1" smtClean="0">
                  <a:solidFill>
                    <a:schemeClr val="bg1"/>
                  </a:solidFill>
                  <a:latin typeface="Montserrat"/>
                </a:rPr>
                <a:t>tun</a:t>
              </a:r>
              <a:r>
                <a:rPr lang="en-GB" sz="1400" dirty="0" smtClean="0">
                  <a:solidFill>
                    <a:schemeClr val="bg1"/>
                  </a:solidFill>
                  <a:latin typeface="Montserrat"/>
                </a:rPr>
                <a:t>  </a:t>
              </a:r>
              <a:r>
                <a:rPr lang="en-GB" sz="1400" dirty="0" err="1" smtClean="0">
                  <a:solidFill>
                    <a:schemeClr val="bg1"/>
                  </a:solidFill>
                  <a:latin typeface="Montserrat"/>
                </a:rPr>
                <a:t>Sie</a:t>
              </a:r>
              <a:r>
                <a:rPr lang="en-GB" sz="1400" dirty="0" smtClean="0">
                  <a:solidFill>
                    <a:schemeClr val="bg1"/>
                  </a:solidFill>
                  <a:latin typeface="Montserrat"/>
                </a:rPr>
                <a:t>,</a:t>
              </a:r>
            </a:p>
            <a:p>
              <a:pPr lvl="0" algn="ctr">
                <a:spcAft>
                  <a:spcPts val="600"/>
                </a:spcAft>
              </a:pPr>
              <a:r>
                <a:rPr lang="en-GB" sz="1400" dirty="0" smtClean="0">
                  <a:solidFill>
                    <a:schemeClr val="bg1"/>
                  </a:solidFill>
                  <a:latin typeface="Montserrat"/>
                </a:rPr>
                <a:t>was Sie tun?</a:t>
              </a:r>
            </a:p>
            <a:p>
              <a:pPr lvl="0" algn="ctr"/>
              <a:r>
                <a:rPr lang="en-GB" sz="1400" dirty="0" smtClean="0">
                  <a:solidFill>
                    <a:schemeClr val="bg1"/>
                  </a:solidFill>
                  <a:latin typeface="Montserrat"/>
                </a:rPr>
                <a:t>Was </a:t>
              </a:r>
              <a:r>
                <a:rPr lang="en-GB" sz="1400" dirty="0" err="1" smtClean="0">
                  <a:solidFill>
                    <a:schemeClr val="bg1"/>
                  </a:solidFill>
                  <a:latin typeface="Montserrat"/>
                </a:rPr>
                <a:t>ist</a:t>
              </a:r>
              <a:r>
                <a:rPr lang="en-GB" sz="1400" dirty="0" smtClean="0">
                  <a:solidFill>
                    <a:schemeClr val="bg1"/>
                  </a:solidFill>
                  <a:latin typeface="Montserrat"/>
                </a:rPr>
                <a:t> </a:t>
              </a:r>
              <a:r>
                <a:rPr lang="en-GB" sz="1400" dirty="0" err="1" smtClean="0">
                  <a:solidFill>
                    <a:schemeClr val="bg1"/>
                  </a:solidFill>
                  <a:latin typeface="Montserrat"/>
                </a:rPr>
                <a:t>Ihre</a:t>
              </a:r>
              <a:r>
                <a:rPr lang="en-GB" sz="1400" dirty="0" smtClean="0">
                  <a:solidFill>
                    <a:schemeClr val="bg1"/>
                  </a:solidFill>
                  <a:latin typeface="Montserrat"/>
                </a:rPr>
                <a:t> </a:t>
              </a:r>
              <a:r>
                <a:rPr lang="en-GB" sz="1400" b="1" dirty="0" smtClean="0">
                  <a:solidFill>
                    <a:schemeClr val="bg1"/>
                  </a:solidFill>
                  <a:latin typeface="Montserrat"/>
                </a:rPr>
                <a:t>Mission</a:t>
              </a:r>
              <a:r>
                <a:rPr lang="en-GB" sz="1400" dirty="0" smtClean="0">
                  <a:solidFill>
                    <a:schemeClr val="bg1"/>
                  </a:solidFill>
                  <a:latin typeface="Montserrat"/>
                </a:rPr>
                <a:t>?</a:t>
              </a:r>
              <a:endParaRPr lang="en-GB" sz="1400" dirty="0">
                <a:solidFill>
                  <a:schemeClr val="bg1"/>
                </a:solidFill>
                <a:latin typeface="Montserrat"/>
              </a:endParaRPr>
            </a:p>
          </p:txBody>
        </p:sp>
        <p:sp>
          <p:nvSpPr>
            <p:cNvPr id="15" name="Textfeld 14"/>
            <p:cNvSpPr txBox="1"/>
            <p:nvPr/>
          </p:nvSpPr>
          <p:spPr>
            <a:xfrm>
              <a:off x="4440355" y="3304631"/>
              <a:ext cx="3309010" cy="1183335"/>
            </a:xfrm>
            <a:prstGeom prst="rect">
              <a:avLst/>
            </a:prstGeom>
            <a:noFill/>
          </p:spPr>
          <p:txBody>
            <a:bodyPr wrap="square" rtlCol="0">
              <a:spAutoFit/>
            </a:bodyPr>
            <a:lstStyle/>
            <a:p>
              <a:pPr lvl="0" algn="ctr"/>
              <a:r>
                <a:rPr lang="en-GB" sz="2400" b="1" dirty="0" smtClean="0">
                  <a:solidFill>
                    <a:srgbClr val="FDC608"/>
                  </a:solidFill>
                  <a:latin typeface="Montserrat"/>
                </a:rPr>
                <a:t>WIE</a:t>
              </a:r>
            </a:p>
            <a:p>
              <a:pPr lvl="0" algn="ctr">
                <a:spcAft>
                  <a:spcPts val="600"/>
                </a:spcAft>
              </a:pPr>
              <a:r>
                <a:rPr lang="en-GB" sz="1400" dirty="0" smtClean="0">
                  <a:solidFill>
                    <a:schemeClr val="bg1"/>
                  </a:solidFill>
                  <a:latin typeface="Montserrat"/>
                </a:rPr>
                <a:t>tun Sie, was Sie tun?</a:t>
              </a:r>
            </a:p>
            <a:p>
              <a:pPr lvl="0" algn="ctr"/>
              <a:r>
                <a:rPr lang="en-GB" sz="1400" dirty="0" smtClean="0">
                  <a:solidFill>
                    <a:schemeClr val="bg1"/>
                  </a:solidFill>
                  <a:latin typeface="Montserrat"/>
                </a:rPr>
                <a:t>Was ist Ihre </a:t>
              </a:r>
              <a:r>
                <a:rPr lang="en-GB" sz="1400" b="1" dirty="0" smtClean="0">
                  <a:solidFill>
                    <a:schemeClr val="bg1"/>
                  </a:solidFill>
                  <a:latin typeface="Montserrat"/>
                </a:rPr>
                <a:t>Strategie</a:t>
              </a:r>
              <a:r>
                <a:rPr lang="en-GB" sz="1400" dirty="0" smtClean="0">
                  <a:solidFill>
                    <a:schemeClr val="bg1"/>
                  </a:solidFill>
                  <a:latin typeface="Montserrat"/>
                </a:rPr>
                <a:t>?</a:t>
              </a:r>
              <a:endParaRPr lang="en-GB" sz="1400" dirty="0">
                <a:solidFill>
                  <a:schemeClr val="bg1"/>
                </a:solidFill>
                <a:latin typeface="Montserrat"/>
              </a:endParaRPr>
            </a:p>
          </p:txBody>
        </p:sp>
        <p:sp>
          <p:nvSpPr>
            <p:cNvPr id="14" name="Textfeld 13"/>
            <p:cNvSpPr txBox="1"/>
            <p:nvPr/>
          </p:nvSpPr>
          <p:spPr>
            <a:xfrm>
              <a:off x="4238703" y="4755516"/>
              <a:ext cx="3847529" cy="1074163"/>
            </a:xfrm>
            <a:prstGeom prst="rect">
              <a:avLst/>
            </a:prstGeom>
            <a:noFill/>
          </p:spPr>
          <p:txBody>
            <a:bodyPr wrap="square" rtlCol="0">
              <a:spAutoFit/>
            </a:bodyPr>
            <a:lstStyle/>
            <a:p>
              <a:pPr lvl="0" algn="ctr"/>
              <a:r>
                <a:rPr lang="en-GB" sz="2400" b="1" dirty="0" smtClean="0">
                  <a:solidFill>
                    <a:srgbClr val="FDC608"/>
                  </a:solidFill>
                  <a:latin typeface="Montserrat"/>
                </a:rPr>
                <a:t>WAS</a:t>
              </a:r>
            </a:p>
            <a:p>
              <a:pPr lvl="0" algn="ctr">
                <a:spcAft>
                  <a:spcPts val="600"/>
                </a:spcAft>
              </a:pPr>
              <a:r>
                <a:rPr lang="en-GB" sz="1400" dirty="0" err="1" smtClean="0">
                  <a:solidFill>
                    <a:schemeClr val="bg1"/>
                  </a:solidFill>
                  <a:latin typeface="Montserrat"/>
                </a:rPr>
                <a:t>tun</a:t>
              </a:r>
              <a:r>
                <a:rPr lang="en-GB" sz="1400" dirty="0" smtClean="0">
                  <a:solidFill>
                    <a:schemeClr val="bg1"/>
                  </a:solidFill>
                  <a:latin typeface="Montserrat"/>
                </a:rPr>
                <a:t> </a:t>
              </a:r>
              <a:r>
                <a:rPr lang="en-GB" sz="1400" dirty="0" err="1" smtClean="0">
                  <a:solidFill>
                    <a:schemeClr val="bg1"/>
                  </a:solidFill>
                  <a:latin typeface="Montserrat"/>
                </a:rPr>
                <a:t>Sie</a:t>
              </a:r>
              <a:r>
                <a:rPr lang="en-GB" sz="1400" dirty="0" smtClean="0">
                  <a:solidFill>
                    <a:schemeClr val="bg1"/>
                  </a:solidFill>
                  <a:latin typeface="Montserrat"/>
                </a:rPr>
                <a:t>?</a:t>
              </a:r>
            </a:p>
            <a:p>
              <a:pPr lvl="0" algn="ctr"/>
              <a:r>
                <a:rPr lang="en-GB" sz="1400" dirty="0" smtClean="0">
                  <a:solidFill>
                    <a:schemeClr val="bg1"/>
                  </a:solidFill>
                  <a:latin typeface="Montserrat"/>
                </a:rPr>
                <a:t>Was sind Ihre </a:t>
              </a:r>
              <a:r>
                <a:rPr lang="en-GB" sz="1400" b="1" dirty="0" smtClean="0">
                  <a:solidFill>
                    <a:schemeClr val="bg1"/>
                  </a:solidFill>
                  <a:latin typeface="Montserrat"/>
                </a:rPr>
                <a:t>Aktivitäten</a:t>
              </a:r>
              <a:r>
                <a:rPr lang="en-GB" sz="1400" dirty="0" smtClean="0">
                  <a:solidFill>
                    <a:schemeClr val="bg1"/>
                  </a:solidFill>
                  <a:latin typeface="Montserrat"/>
                </a:rPr>
                <a:t>?</a:t>
              </a:r>
              <a:endParaRPr lang="en-GB" sz="1400" dirty="0">
                <a:solidFill>
                  <a:schemeClr val="bg1"/>
                </a:solidFill>
                <a:latin typeface="Montserrat"/>
              </a:endParaRPr>
            </a:p>
          </p:txBody>
        </p:sp>
      </p:grpSp>
    </p:spTree>
    <p:extLst>
      <p:ext uri="{BB962C8B-B14F-4D97-AF65-F5344CB8AC3E}">
        <p14:creationId xmlns:p14="http://schemas.microsoft.com/office/powerpoint/2010/main" val="299815087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GB" i="1" noProof="0" dirty="0" smtClean="0">
                <a:latin typeface="Montserrat" panose="00000500000000000000" pitchFamily="2" charset="0"/>
              </a:rPr>
              <a:t>Mein Projekt: </a:t>
            </a:r>
            <a:r>
              <a:rPr lang="en-GB" noProof="0" dirty="0" smtClean="0">
                <a:latin typeface="Montserrat" panose="00000500000000000000" pitchFamily="2" charset="0"/>
              </a:rPr>
              <a:t/>
            </a:r>
            <a:br>
              <a:rPr lang="en-GB" noProof="0" dirty="0" smtClean="0">
                <a:latin typeface="Montserrat" panose="00000500000000000000" pitchFamily="2" charset="0"/>
              </a:rPr>
            </a:br>
            <a:r>
              <a:rPr lang="en-GB" noProof="0" dirty="0" err="1" smtClean="0">
                <a:latin typeface="Montserrat" panose="00000500000000000000" pitchFamily="2" charset="0"/>
              </a:rPr>
              <a:t>Idee</a:t>
            </a:r>
            <a:endParaRPr lang="en-GB" noProof="0" dirty="0">
              <a:latin typeface="Montserrat" panose="00000500000000000000" pitchFamily="2" charset="0"/>
            </a:endParaRPr>
          </a:p>
        </p:txBody>
      </p:sp>
      <p:grpSp>
        <p:nvGrpSpPr>
          <p:cNvPr id="6" name="Gruppieren 5" descr="Die Grafik beinhaltet die Pyramide mit den Fragen nach dem Warum, Wie und Was. &#10;Hier können Sie diese Fragen für Ihr Projekt beantworten. &#10;" title="Pyramide zur Ideenfindung zum selbst Befüllen "/>
          <p:cNvGrpSpPr/>
          <p:nvPr/>
        </p:nvGrpSpPr>
        <p:grpSpPr>
          <a:xfrm>
            <a:off x="1263117" y="1299118"/>
            <a:ext cx="6635013" cy="4800141"/>
            <a:chOff x="2032000" y="719666"/>
            <a:chExt cx="8128000" cy="5418667"/>
          </a:xfrm>
        </p:grpSpPr>
        <p:graphicFrame>
          <p:nvGraphicFramePr>
            <p:cNvPr id="7" name="Diagramm 6" descr="Die Grafik beinhaltet die Pyramide mit den Fragen nach dem Warum, Wie und Was. &#10;Hier können Sie diese Fragen für Ihr Projekt beantworten. &#10;" title="Pyramide zur Ideenfindung zum selbst Befüllen "/>
            <p:cNvGraphicFramePr/>
            <p:nvPr>
              <p:extLst>
                <p:ext uri="{D42A27DB-BD31-4B8C-83A1-F6EECF244321}">
                  <p14:modId xmlns:p14="http://schemas.microsoft.com/office/powerpoint/2010/main" val="172666869"/>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feld 7"/>
            <p:cNvSpPr txBox="1"/>
            <p:nvPr/>
          </p:nvSpPr>
          <p:spPr>
            <a:xfrm>
              <a:off x="4665087" y="1899652"/>
              <a:ext cx="2859549" cy="521153"/>
            </a:xfrm>
            <a:prstGeom prst="rect">
              <a:avLst/>
            </a:prstGeom>
            <a:noFill/>
          </p:spPr>
          <p:txBody>
            <a:bodyPr wrap="square" rtlCol="0">
              <a:spAutoFit/>
            </a:bodyPr>
            <a:lstStyle/>
            <a:p>
              <a:pPr lvl="0" algn="ctr"/>
              <a:r>
                <a:rPr lang="en-GB" sz="2400" b="1" dirty="0" smtClean="0">
                  <a:solidFill>
                    <a:srgbClr val="FDC608"/>
                  </a:solidFill>
                  <a:latin typeface="Montserrat"/>
                </a:rPr>
                <a:t>WARUM</a:t>
              </a:r>
            </a:p>
          </p:txBody>
        </p:sp>
        <p:sp>
          <p:nvSpPr>
            <p:cNvPr id="10" name="Textfeld 9"/>
            <p:cNvSpPr txBox="1"/>
            <p:nvPr/>
          </p:nvSpPr>
          <p:spPr>
            <a:xfrm>
              <a:off x="4440357" y="3203328"/>
              <a:ext cx="3309011" cy="826456"/>
            </a:xfrm>
            <a:prstGeom prst="rect">
              <a:avLst/>
            </a:prstGeom>
            <a:noFill/>
          </p:spPr>
          <p:txBody>
            <a:bodyPr wrap="square" rtlCol="0">
              <a:spAutoFit/>
            </a:bodyPr>
            <a:lstStyle/>
            <a:p>
              <a:pPr lvl="0" algn="ctr"/>
              <a:r>
                <a:rPr lang="en-GB" sz="2400" b="1" dirty="0" smtClean="0">
                  <a:solidFill>
                    <a:srgbClr val="FDC608"/>
                  </a:solidFill>
                  <a:latin typeface="Montserrat"/>
                </a:rPr>
                <a:t>WIE</a:t>
              </a:r>
            </a:p>
            <a:p>
              <a:pPr lvl="0" algn="ctr">
                <a:spcAft>
                  <a:spcPts val="600"/>
                </a:spcAft>
              </a:pPr>
              <a:endParaRPr lang="en-GB" sz="1400" dirty="0">
                <a:solidFill>
                  <a:schemeClr val="bg1"/>
                </a:solidFill>
                <a:latin typeface="Montserrat"/>
              </a:endParaRPr>
            </a:p>
          </p:txBody>
        </p:sp>
        <p:sp>
          <p:nvSpPr>
            <p:cNvPr id="9" name="Textfeld 8"/>
            <p:cNvSpPr txBox="1"/>
            <p:nvPr/>
          </p:nvSpPr>
          <p:spPr>
            <a:xfrm>
              <a:off x="4171099" y="4552910"/>
              <a:ext cx="3847529" cy="563493"/>
            </a:xfrm>
            <a:prstGeom prst="rect">
              <a:avLst/>
            </a:prstGeom>
            <a:noFill/>
          </p:spPr>
          <p:txBody>
            <a:bodyPr wrap="square" rtlCol="0">
              <a:spAutoFit/>
            </a:bodyPr>
            <a:lstStyle/>
            <a:p>
              <a:pPr lvl="0" algn="ctr"/>
              <a:r>
                <a:rPr lang="en-GB" sz="2400" b="1" dirty="0" smtClean="0">
                  <a:solidFill>
                    <a:srgbClr val="FDC608"/>
                  </a:solidFill>
                  <a:latin typeface="Montserrat"/>
                </a:rPr>
                <a:t>WAS</a:t>
              </a:r>
            </a:p>
          </p:txBody>
        </p:sp>
      </p:grpSp>
      <p:pic>
        <p:nvPicPr>
          <p:cNvPr id="4" name="Grafik 3" title="Dekoratives Bild eines Stiftes "/>
          <p:cNvPicPr>
            <a:picLocks noChangeAspect="1"/>
          </p:cNvPicPr>
          <p:nvPr/>
        </p:nvPicPr>
        <p:blipFill>
          <a:blip r:embed="rId7"/>
          <a:stretch>
            <a:fillRect/>
          </a:stretch>
        </p:blipFill>
        <p:spPr>
          <a:xfrm>
            <a:off x="3229096" y="289924"/>
            <a:ext cx="840017" cy="840017"/>
          </a:xfrm>
          <a:prstGeom prst="rect">
            <a:avLst/>
          </a:prstGeom>
        </p:spPr>
      </p:pic>
    </p:spTree>
    <p:extLst>
      <p:ext uri="{BB962C8B-B14F-4D97-AF65-F5344CB8AC3E}">
        <p14:creationId xmlns:p14="http://schemas.microsoft.com/office/powerpoint/2010/main" val="3341063510"/>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ELECTEDLANGUAGE" val="German Austria"/>
</p:tagLst>
</file>

<file path=ppt/theme/theme1.xml><?xml version="1.0" encoding="utf-8"?>
<a:theme xmlns:a="http://schemas.openxmlformats.org/drawingml/2006/main" name="WU 4:3">
  <a:themeElements>
    <a:clrScheme name="WU">
      <a:dk1>
        <a:srgbClr val="000000"/>
      </a:dk1>
      <a:lt1>
        <a:srgbClr val="FFFFFF"/>
      </a:lt1>
      <a:dk2>
        <a:srgbClr val="002350"/>
      </a:dk2>
      <a:lt2>
        <a:srgbClr val="E5F5FA"/>
      </a:lt2>
      <a:accent1>
        <a:srgbClr val="0096D3"/>
      </a:accent1>
      <a:accent2>
        <a:srgbClr val="002350"/>
      </a:accent2>
      <a:accent3>
        <a:srgbClr val="4B2582"/>
      </a:accent3>
      <a:accent4>
        <a:srgbClr val="457AA0"/>
      </a:accent4>
      <a:accent5>
        <a:srgbClr val="A592C0"/>
      </a:accent5>
      <a:accent6>
        <a:srgbClr val="80CFE9"/>
      </a:accent6>
      <a:hlink>
        <a:srgbClr val="405A7C"/>
      </a:hlink>
      <a:folHlink>
        <a:srgbClr val="0082AA"/>
      </a:folHlink>
    </a:clrScheme>
    <a:fontScheme name="WU neu">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U Farbschema neu">
        <a:dk1>
          <a:srgbClr val="000000"/>
        </a:dk1>
        <a:lt1>
          <a:sysClr val="window" lastClr="FFFFFF"/>
        </a:lt1>
        <a:dk2>
          <a:srgbClr val="002E60"/>
        </a:dk2>
        <a:lt2>
          <a:srgbClr val="E5F5FA"/>
        </a:lt2>
        <a:accent1>
          <a:srgbClr val="0096D3"/>
        </a:accent1>
        <a:accent2>
          <a:srgbClr val="002E60"/>
        </a:accent2>
        <a:accent3>
          <a:srgbClr val="532481"/>
        </a:accent3>
        <a:accent4>
          <a:srgbClr val="457AA0"/>
        </a:accent4>
        <a:accent5>
          <a:srgbClr val="A991C0"/>
        </a:accent5>
        <a:accent6>
          <a:srgbClr val="7FCAE9"/>
        </a:accent6>
        <a:hlink>
          <a:srgbClr val="406288"/>
        </a:hlink>
        <a:folHlink>
          <a:srgbClr val="008FA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WU Musterpräsentation 4x3 [Schreibgeschützt]" id="{9997B9F5-8ACD-42BB-BEBC-3249A4D79116}" vid="{29ED2E11-3DBD-4EEC-9F57-00DBCC414F03}"/>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Kategorie xmlns="dde413db-0745-4f3a-8dca-564dc7ff6f7d">Präsentationen</Kategorie>
    <Beschreibung xmlns="dde413db-0745-4f3a-8dca-564dc7ff6f7d">Musterpräsentation im Format 4:3</Beschreibung>
    <TaxCatchAll xmlns="08b0a3ee-3d2a-451c-9a1a-7e5d5b0c9c77">
      <Value>266</Value>
      <Value>403</Value>
    </TaxCatchAll>
    <DokumentenartTaxHTField0 xmlns="1a8d9a65-8471-4209-a900-f8e11db75e0a">
      <Terms xmlns="http://schemas.microsoft.com/office/infopath/2007/PartnerControls">
        <TermInfo xmlns="http://schemas.microsoft.com/office/infopath/2007/PartnerControls">
          <TermName xmlns="http://schemas.microsoft.com/office/infopath/2007/PartnerControls">Vorlagen</TermName>
          <TermId xmlns="http://schemas.microsoft.com/office/infopath/2007/PartnerControls">17fc50ed-8ad1-47be-ab12-04243fd74ddb</TermId>
        </TermInfo>
      </Terms>
    </DokumentenartTaxHTField0>
    <WU_x0020_ThemaTaxHTField0 xmlns="1a8d9a65-8471-4209-a900-f8e11db75e0a">
      <Terms xmlns="http://schemas.microsoft.com/office/infopath/2007/PartnerControls">
        <TermInfo xmlns="http://schemas.microsoft.com/office/infopath/2007/PartnerControls">
          <TermName xmlns="http://schemas.microsoft.com/office/infopath/2007/PartnerControls">Corporate Design</TermName>
          <TermId xmlns="http://schemas.microsoft.com/office/infopath/2007/PartnerControls">19895bcd-b158-45ae-ab7b-f5ca217dfcec</TermId>
        </TermInfo>
      </Terms>
    </WU_x0020_ThemaTaxHTField0>
    <Format xmlns="dde413db-0745-4f3a-8dca-564dc7ff6f7d">Microsoft Office 2013/2016</Format>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BCF651A35DF3154DB01328AF51148DAE" ma:contentTypeVersion="1" ma:contentTypeDescription="Ein neues Dokument erstellen." ma:contentTypeScope="" ma:versionID="458c1b80f8d593bdc96b60ff34dd40b4">
  <xsd:schema xmlns:xsd="http://www.w3.org/2001/XMLSchema" xmlns:xs="http://www.w3.org/2001/XMLSchema" xmlns:p="http://schemas.microsoft.com/office/2006/metadata/properties" xmlns:ns2="1a8d9a65-8471-4209-a900-f8e11db75e0a" xmlns:ns3="08b0a3ee-3d2a-451c-9a1a-7e5d5b0c9c77" xmlns:ns4="dde413db-0745-4f3a-8dca-564dc7ff6f7d" targetNamespace="http://schemas.microsoft.com/office/2006/metadata/properties" ma:root="true" ma:fieldsID="2d31116d1a6b5af1b4a8b1ba7152d57a" ns2:_="" ns3:_="" ns4:_="">
    <xsd:import namespace="1a8d9a65-8471-4209-a900-f8e11db75e0a"/>
    <xsd:import namespace="08b0a3ee-3d2a-451c-9a1a-7e5d5b0c9c77"/>
    <xsd:import namespace="dde413db-0745-4f3a-8dca-564dc7ff6f7d"/>
    <xsd:element name="properties">
      <xsd:complexType>
        <xsd:sequence>
          <xsd:element name="documentManagement">
            <xsd:complexType>
              <xsd:all>
                <xsd:element ref="ns2:WU_x0020_ThemaTaxHTField0" minOccurs="0"/>
                <xsd:element ref="ns3:TaxCatchAll" minOccurs="0"/>
                <xsd:element ref="ns2:DokumentenartTaxHTField0" minOccurs="0"/>
                <xsd:element ref="ns4:Beschreibung" minOccurs="0"/>
                <xsd:element ref="ns4:Format" minOccurs="0"/>
                <xsd:element ref="ns4:Kategorie"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8d9a65-8471-4209-a900-f8e11db75e0a" elementFormDefault="qualified">
    <xsd:import namespace="http://schemas.microsoft.com/office/2006/documentManagement/types"/>
    <xsd:import namespace="http://schemas.microsoft.com/office/infopath/2007/PartnerControls"/>
    <xsd:element name="WU_x0020_ThemaTaxHTField0" ma:index="9" nillable="true" ma:taxonomy="true" ma:internalName="WU_x0020_ThemaTaxHTField0" ma:taxonomyFieldName="WU_x0020_Thema" ma:displayName="Schlagwort" ma:default="" ma:fieldId="{a2eb3201-e251-4055-97e9-466604fc777f}" ma:taxonomyMulti="true" ma:sspId="59da4ae5-1217-4de6-bd64-b7a740f353bb" ma:termSetId="c1edca97-812b-4584-b6b5-1e5cade81cae" ma:anchorId="00000000-0000-0000-0000-000000000000" ma:open="true" ma:isKeyword="false">
      <xsd:complexType>
        <xsd:sequence>
          <xsd:element ref="pc:Terms" minOccurs="0" maxOccurs="1"/>
        </xsd:sequence>
      </xsd:complexType>
    </xsd:element>
    <xsd:element name="DokumentenartTaxHTField0" ma:index="12" nillable="true" ma:taxonomy="true" ma:internalName="DokumentenartTaxHTField0" ma:taxonomyFieldName="Dokumentenart" ma:displayName="Dokumentenart" ma:default="" ma:fieldId="{0f2e647f-32b7-4850-b6be-ae358ed71e70}" ma:taxonomyMulti="true" ma:sspId="59da4ae5-1217-4de6-bd64-b7a740f353bb" ma:termSetId="325756d7-e24e-4b6f-ba71-3f779d34c1ea"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8b0a3ee-3d2a-451c-9a1a-7e5d5b0c9c77" elementFormDefault="qualified">
    <xsd:import namespace="http://schemas.microsoft.com/office/2006/documentManagement/types"/>
    <xsd:import namespace="http://schemas.microsoft.com/office/infopath/2007/PartnerControls"/>
    <xsd:element name="TaxCatchAll" ma:index="10" nillable="true" ma:displayName="Taxonomy Catch All Column" ma:description="" ma:hidden="true" ma:list="{6a103bb8-3913-4e3b-a229-080a76572464}" ma:internalName="TaxCatchAll" ma:showField="CatchAllData" ma:web="08b0a3ee-3d2a-451c-9a1a-7e5d5b0c9c77">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Freigegeben für"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de413db-0745-4f3a-8dca-564dc7ff6f7d" elementFormDefault="qualified">
    <xsd:import namespace="http://schemas.microsoft.com/office/2006/documentManagement/types"/>
    <xsd:import namespace="http://schemas.microsoft.com/office/infopath/2007/PartnerControls"/>
    <xsd:element name="Beschreibung" ma:index="13" nillable="true" ma:displayName="Beschreibung" ma:internalName="Beschreibung">
      <xsd:simpleType>
        <xsd:restriction base="dms:Note">
          <xsd:maxLength value="255"/>
        </xsd:restriction>
      </xsd:simpleType>
    </xsd:element>
    <xsd:element name="Format" ma:index="14" nillable="true" ma:displayName="Format" ma:format="Dropdown" ma:internalName="Format">
      <xsd:simpleType>
        <xsd:union memberTypes="dms:Text">
          <xsd:simpleType>
            <xsd:restriction base="dms:Choice">
              <xsd:enumeration value="LaTeX"/>
              <xsd:enumeration value="Microsoft Office 2003"/>
              <xsd:enumeration value="Microsoft Office 2007-2013"/>
              <xsd:enumeration value="Microsoft Office 2013/2016"/>
              <xsd:enumeration value="OpenOffice 3.0"/>
            </xsd:restriction>
          </xsd:simpleType>
        </xsd:union>
      </xsd:simpleType>
    </xsd:element>
    <xsd:element name="Kategorie" ma:index="15" nillable="true" ma:displayName="Kategorie" ma:default="Anleitungen" ma:format="Dropdown" ma:internalName="Kategorie">
      <xsd:simpleType>
        <xsd:union memberTypes="dms:Text">
          <xsd:simpleType>
            <xsd:restriction base="dms:Choice">
              <xsd:enumeration value="Anleitungen"/>
              <xsd:enumeration value="Aushänge für Lift und Tür"/>
              <xsd:enumeration value="Basisvorlagen"/>
              <xsd:enumeration value="Brief-/Faxvorlagen"/>
              <xsd:enumeration value="Einladungen"/>
              <xsd:enumeration value="Etiketten"/>
              <xsd:enumeration value="Musterdateien"/>
              <xsd:enumeration value="Namensschilder"/>
              <xsd:enumeration value="Präsentationen"/>
              <xsd:enumeration value="Skripten-Cover"/>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F7D6B3F-5577-476F-86B7-640F22A7303E}">
  <ds:schemaRefs>
    <ds:schemaRef ds:uri="http://purl.org/dc/dcmitype/"/>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schemas.microsoft.com/office/2006/documentManagement/types"/>
    <ds:schemaRef ds:uri="http://purl.org/dc/terms/"/>
    <ds:schemaRef ds:uri="dde413db-0745-4f3a-8dca-564dc7ff6f7d"/>
    <ds:schemaRef ds:uri="08b0a3ee-3d2a-451c-9a1a-7e5d5b0c9c77"/>
    <ds:schemaRef ds:uri="1a8d9a65-8471-4209-a900-f8e11db75e0a"/>
    <ds:schemaRef ds:uri="http://www.w3.org/XML/1998/namespace"/>
  </ds:schemaRefs>
</ds:datastoreItem>
</file>

<file path=customXml/itemProps2.xml><?xml version="1.0" encoding="utf-8"?>
<ds:datastoreItem xmlns:ds="http://schemas.openxmlformats.org/officeDocument/2006/customXml" ds:itemID="{98CB9B64-E4F9-4EC0-BA15-F56C2B27300A}">
  <ds:schemaRefs>
    <ds:schemaRef ds:uri="http://schemas.microsoft.com/sharepoint/v3/contenttype/forms"/>
  </ds:schemaRefs>
</ds:datastoreItem>
</file>

<file path=customXml/itemProps3.xml><?xml version="1.0" encoding="utf-8"?>
<ds:datastoreItem xmlns:ds="http://schemas.openxmlformats.org/officeDocument/2006/customXml" ds:itemID="{F81A55E1-CBDB-4240-BA15-C352899040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8d9a65-8471-4209-a900-f8e11db75e0a"/>
    <ds:schemaRef ds:uri="08b0a3ee-3d2a-451c-9a1a-7e5d5b0c9c77"/>
    <ds:schemaRef ds:uri="dde413db-0745-4f3a-8dca-564dc7ff6f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VL_WU Musterpräsentation 4x3_Stand Juli2017</Template>
  <TotalTime>0</TotalTime>
  <Words>181</Words>
  <Application>Microsoft Office PowerPoint</Application>
  <PresentationFormat>Bildschirmpräsentation (4:3)</PresentationFormat>
  <Paragraphs>31</Paragraphs>
  <Slides>3</Slides>
  <Notes>0</Notes>
  <HiddenSlides>0</HiddenSlides>
  <MMClips>0</MMClips>
  <ScaleCrop>false</ScaleCrop>
  <HeadingPairs>
    <vt:vector size="6" baseType="variant">
      <vt:variant>
        <vt:lpstr>Verwendete Schriftarten</vt:lpstr>
      </vt:variant>
      <vt:variant>
        <vt:i4>9</vt:i4>
      </vt:variant>
      <vt:variant>
        <vt:lpstr>Design</vt:lpstr>
      </vt:variant>
      <vt:variant>
        <vt:i4>1</vt:i4>
      </vt:variant>
      <vt:variant>
        <vt:lpstr>Folientitel</vt:lpstr>
      </vt:variant>
      <vt:variant>
        <vt:i4>3</vt:i4>
      </vt:variant>
    </vt:vector>
  </HeadingPairs>
  <TitlesOfParts>
    <vt:vector size="13" baseType="lpstr">
      <vt:lpstr>Arial</vt:lpstr>
      <vt:lpstr>Calibri</vt:lpstr>
      <vt:lpstr>Cambria</vt:lpstr>
      <vt:lpstr>Georgia</vt:lpstr>
      <vt:lpstr>Montserrat</vt:lpstr>
      <vt:lpstr>Montserrat Light</vt:lpstr>
      <vt:lpstr>Times New Roman</vt:lpstr>
      <vt:lpstr>Verdana</vt:lpstr>
      <vt:lpstr>Wingdings</vt:lpstr>
      <vt:lpstr>WU 4:3</vt:lpstr>
      <vt:lpstr>Idee</vt:lpstr>
      <vt:lpstr>Idee</vt:lpstr>
      <vt:lpstr>Mein Projekt:  Idee</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2018-09-18T10:01:00Z</dcterms:created>
  <dcterms:modified xsi:type="dcterms:W3CDTF">2022-04-28T13:34:30Z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U Thema">
    <vt:lpwstr>403;#Corporate Design|19895bcd-b158-45ae-ab7b-f5ca217dfcec</vt:lpwstr>
  </property>
  <property fmtid="{D5CDD505-2E9C-101B-9397-08002B2CF9AE}" pid="3" name="Dokumentenart">
    <vt:lpwstr>266;#Vorlagen|17fc50ed-8ad1-47be-ab12-04243fd74ddb</vt:lpwstr>
  </property>
  <property fmtid="{D5CDD505-2E9C-101B-9397-08002B2CF9AE}" pid="4" name="ContentTypeId">
    <vt:lpwstr>0x010100BCF651A35DF3154DB01328AF51148DAE</vt:lpwstr>
  </property>
</Properties>
</file>