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4"/>
  </p:sldMasterIdLst>
  <p:notesMasterIdLst>
    <p:notesMasterId r:id="rId10"/>
  </p:notesMasterIdLst>
  <p:handoutMasterIdLst>
    <p:handoutMasterId r:id="rId11"/>
  </p:handoutMasterIdLst>
  <p:sldIdLst>
    <p:sldId id="375" r:id="rId5"/>
    <p:sldId id="376" r:id="rId6"/>
    <p:sldId id="377" r:id="rId7"/>
    <p:sldId id="378" r:id="rId8"/>
    <p:sldId id="379" r:id="rId9"/>
  </p:sldIdLst>
  <p:sldSz cx="9144000" cy="6858000" type="screen4x3"/>
  <p:notesSz cx="6797675" cy="9926638"/>
  <p:custDataLst>
    <p:tags r:id="rId12"/>
  </p:custDataLst>
  <p:defaultTextStyle>
    <a:defPPr>
      <a:defRPr lang="de-DE"/>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Autor" initials="A" lastIdx="0"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94B7"/>
    <a:srgbClr val="65B4CE"/>
    <a:srgbClr val="41B4CE"/>
    <a:srgbClr val="159DD3"/>
    <a:srgbClr val="003399"/>
    <a:srgbClr val="CBDDEF"/>
    <a:srgbClr val="0096D3"/>
    <a:srgbClr val="E7EFF7"/>
    <a:srgbClr val="73BA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Helle Formatvorlage 1 - Akz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18" autoAdjust="0"/>
    <p:restoredTop sz="96379" autoAdjust="0"/>
  </p:normalViewPr>
  <p:slideViewPr>
    <p:cSldViewPr snapToGrid="0" showGuides="1">
      <p:cViewPr varScale="1">
        <p:scale>
          <a:sx n="97" d="100"/>
          <a:sy n="97" d="100"/>
        </p:scale>
        <p:origin x="39" y="777"/>
      </p:cViewPr>
      <p:guideLst>
        <p:guide orient="horz" pos="2160"/>
        <p:guide pos="2880"/>
      </p:guideLst>
    </p:cSldViewPr>
  </p:slideViewPr>
  <p:outlineViewPr>
    <p:cViewPr>
      <p:scale>
        <a:sx n="33" d="100"/>
        <a:sy n="33" d="100"/>
      </p:scale>
      <p:origin x="0" y="-23622"/>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6" d="100"/>
          <a:sy n="86" d="100"/>
        </p:scale>
        <p:origin x="3864"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 Id="rId56"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AT" sz="1000" dirty="0">
              <a:latin typeface="Verdana" pitchFamily="34" charset="0"/>
              <a:ea typeface="Verdana" pitchFamily="34" charset="0"/>
              <a:cs typeface="Verdana" pitchFamily="34" charset="0"/>
            </a:endParaRPr>
          </a:p>
        </p:txBody>
      </p:sp>
      <p:sp>
        <p:nvSpPr>
          <p:cNvPr id="3" name="Datumsplatzhalt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68817FD-8155-4502-AF78-DBC2EA4B168F}" type="datetimeFigureOut">
              <a:rPr lang="de-AT" sz="1000" smtClean="0">
                <a:latin typeface="Verdana" pitchFamily="34" charset="0"/>
                <a:ea typeface="Verdana" pitchFamily="34" charset="0"/>
                <a:cs typeface="Verdana" pitchFamily="34" charset="0"/>
              </a:rPr>
              <a:t>28.04.2022</a:t>
            </a:fld>
            <a:endParaRPr lang="de-AT" sz="1000" dirty="0">
              <a:latin typeface="Verdana" pitchFamily="34" charset="0"/>
              <a:ea typeface="Verdana" pitchFamily="34" charset="0"/>
              <a:cs typeface="Verdana" pitchFamily="34" charset="0"/>
            </a:endParaRPr>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e-AT" sz="1000" dirty="0">
              <a:latin typeface="Verdana" pitchFamily="34" charset="0"/>
              <a:ea typeface="Verdana" pitchFamily="34" charset="0"/>
              <a:cs typeface="Verdana" pitchFamily="34" charset="0"/>
            </a:endParaRPr>
          </a:p>
        </p:txBody>
      </p:sp>
      <p:sp>
        <p:nvSpPr>
          <p:cNvPr id="5" name="Foliennummernplatzhalt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17F6F62-1C91-45E7-BAED-FBFBF67C82BC}" type="slidenum">
              <a:rPr lang="de-AT" sz="1000" smtClean="0">
                <a:latin typeface="Verdana" pitchFamily="34" charset="0"/>
                <a:ea typeface="Verdana" pitchFamily="34" charset="0"/>
                <a:cs typeface="Verdana" pitchFamily="34" charset="0"/>
              </a:rPr>
              <a:t>‹Nr.›</a:t>
            </a:fld>
            <a:endParaRPr lang="de-AT" sz="1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75434567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000">
                <a:latin typeface="Verdana" pitchFamily="34" charset="0"/>
                <a:ea typeface="Verdana" pitchFamily="34" charset="0"/>
                <a:cs typeface="Verdana" pitchFamily="34" charset="0"/>
              </a:defRPr>
            </a:lvl1pPr>
          </a:lstStyle>
          <a:p>
            <a:endParaRPr lang="de-AT" dirty="0"/>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000">
                <a:latin typeface="Verdana" pitchFamily="34" charset="0"/>
                <a:ea typeface="Verdana" pitchFamily="34" charset="0"/>
                <a:cs typeface="Verdana" pitchFamily="34" charset="0"/>
              </a:defRPr>
            </a:lvl1pPr>
          </a:lstStyle>
          <a:p>
            <a:fld id="{C0A972FC-F5E0-4F80-B169-F0B5EFC71333}" type="datetimeFigureOut">
              <a:rPr lang="de-AT" smtClean="0"/>
              <a:t>28.04.2022</a:t>
            </a:fld>
            <a:endParaRPr lang="de-AT" dirty="0"/>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AT" dirty="0"/>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AT" dirty="0"/>
              <a:t>Textmasterformat bearbeiten</a:t>
            </a:r>
          </a:p>
          <a:p>
            <a:pPr lvl="1"/>
            <a:r>
              <a:rPr lang="de-AT" dirty="0"/>
              <a:t>Zweite Ebene</a:t>
            </a:r>
          </a:p>
          <a:p>
            <a:pPr lvl="2"/>
            <a:r>
              <a:rPr lang="de-AT" dirty="0"/>
              <a:t>Dritte Ebene</a:t>
            </a:r>
          </a:p>
          <a:p>
            <a:pPr lvl="3"/>
            <a:r>
              <a:rPr lang="de-AT" dirty="0"/>
              <a:t>Vierte Ebene</a:t>
            </a:r>
          </a:p>
          <a:p>
            <a:pPr lvl="4"/>
            <a:r>
              <a:rPr lang="de-AT" dirty="0"/>
              <a:t>Fünfte Ebene</a:t>
            </a:r>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000">
                <a:latin typeface="Verdana" pitchFamily="34" charset="0"/>
                <a:ea typeface="Verdana" pitchFamily="34" charset="0"/>
                <a:cs typeface="Verdana" pitchFamily="34" charset="0"/>
              </a:defRPr>
            </a:lvl1pPr>
          </a:lstStyle>
          <a:p>
            <a:endParaRPr lang="de-AT" dirty="0"/>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000">
                <a:latin typeface="Verdana" pitchFamily="34" charset="0"/>
                <a:ea typeface="Verdana" pitchFamily="34" charset="0"/>
                <a:cs typeface="Verdana" pitchFamily="34" charset="0"/>
              </a:defRPr>
            </a:lvl1pPr>
          </a:lstStyle>
          <a:p>
            <a:fld id="{219CC2FD-B32F-4992-A15B-F95E2E35C81B}" type="slidenum">
              <a:rPr lang="de-AT" smtClean="0"/>
              <a:t>‹Nr.›</a:t>
            </a:fld>
            <a:endParaRPr lang="de-AT" dirty="0"/>
          </a:p>
        </p:txBody>
      </p:sp>
    </p:spTree>
    <p:extLst>
      <p:ext uri="{BB962C8B-B14F-4D97-AF65-F5344CB8AC3E}">
        <p14:creationId xmlns:p14="http://schemas.microsoft.com/office/powerpoint/2010/main" val="915136542"/>
      </p:ext>
    </p:extLst>
  </p:cSld>
  <p:clrMap bg1="lt1" tx1="dk1" bg2="lt2" tx2="dk2" accent1="accent1" accent2="accent2" accent3="accent3" accent4="accent4" accent5="accent5" accent6="accent6" hlink="hlink" folHlink="folHlink"/>
  <p:hf hdr="0" dt="0"/>
  <p:notesStyle>
    <a:lvl1pPr marL="0" algn="l" defTabSz="1097280" rtl="0" eaLnBrk="1" latinLnBrk="0" hangingPunct="1">
      <a:defRPr sz="1440" kern="1200">
        <a:solidFill>
          <a:schemeClr val="tx1"/>
        </a:solidFill>
        <a:latin typeface="Verdana" pitchFamily="34" charset="0"/>
        <a:ea typeface="Verdana" pitchFamily="34" charset="0"/>
        <a:cs typeface="Verdana" pitchFamily="34" charset="0"/>
      </a:defRPr>
    </a:lvl1pPr>
    <a:lvl2pPr marL="548640" algn="l" defTabSz="1097280" rtl="0" eaLnBrk="1" latinLnBrk="0" hangingPunct="1">
      <a:defRPr sz="1440" kern="1200">
        <a:solidFill>
          <a:schemeClr val="tx1"/>
        </a:solidFill>
        <a:latin typeface="Verdana" panose="020B0604030504040204" pitchFamily="34" charset="0"/>
        <a:ea typeface="+mn-ea"/>
        <a:cs typeface="+mn-cs"/>
      </a:defRPr>
    </a:lvl2pPr>
    <a:lvl3pPr marL="1097280" algn="l" defTabSz="1097280" rtl="0" eaLnBrk="1" latinLnBrk="0" hangingPunct="1">
      <a:defRPr sz="1440" kern="1200">
        <a:solidFill>
          <a:schemeClr val="tx1"/>
        </a:solidFill>
        <a:latin typeface="Verdana" panose="020B0604030504040204" pitchFamily="34" charset="0"/>
        <a:ea typeface="+mn-ea"/>
        <a:cs typeface="+mn-cs"/>
      </a:defRPr>
    </a:lvl3pPr>
    <a:lvl4pPr marL="1645920" algn="l" defTabSz="1097280" rtl="0" eaLnBrk="1" latinLnBrk="0" hangingPunct="1">
      <a:defRPr sz="1440" kern="1200">
        <a:solidFill>
          <a:schemeClr val="tx1"/>
        </a:solidFill>
        <a:latin typeface="Verdana" panose="020B0604030504040204" pitchFamily="34" charset="0"/>
        <a:ea typeface="+mn-ea"/>
        <a:cs typeface="+mn-cs"/>
      </a:defRPr>
    </a:lvl4pPr>
    <a:lvl5pPr marL="2194560" algn="l" defTabSz="1097280" rtl="0" eaLnBrk="1" latinLnBrk="0" hangingPunct="1">
      <a:defRPr sz="1440" kern="1200">
        <a:solidFill>
          <a:schemeClr val="tx1"/>
        </a:solidFill>
        <a:latin typeface="Verdana" panose="020B0604030504040204" pitchFamily="34" charset="0"/>
        <a:ea typeface="+mn-ea"/>
        <a:cs typeface="+mn-cs"/>
      </a:defRPr>
    </a:lvl5pPr>
    <a:lvl6pPr marL="2743200" algn="l" defTabSz="1097280" rtl="0" eaLnBrk="1" latinLnBrk="0" hangingPunct="1">
      <a:defRPr sz="1440" kern="1200">
        <a:solidFill>
          <a:schemeClr val="tx1"/>
        </a:solidFill>
        <a:latin typeface="+mn-lt"/>
        <a:ea typeface="+mn-ea"/>
        <a:cs typeface="+mn-cs"/>
      </a:defRPr>
    </a:lvl6pPr>
    <a:lvl7pPr marL="3291840" algn="l" defTabSz="1097280" rtl="0" eaLnBrk="1" latinLnBrk="0" hangingPunct="1">
      <a:defRPr sz="1440" kern="1200">
        <a:solidFill>
          <a:schemeClr val="tx1"/>
        </a:solidFill>
        <a:latin typeface="+mn-lt"/>
        <a:ea typeface="+mn-ea"/>
        <a:cs typeface="+mn-cs"/>
      </a:defRPr>
    </a:lvl7pPr>
    <a:lvl8pPr marL="3840480" algn="l" defTabSz="1097280" rtl="0" eaLnBrk="1" latinLnBrk="0" hangingPunct="1">
      <a:defRPr sz="1440" kern="1200">
        <a:solidFill>
          <a:schemeClr val="tx1"/>
        </a:solidFill>
        <a:latin typeface="+mn-lt"/>
        <a:ea typeface="+mn-ea"/>
        <a:cs typeface="+mn-cs"/>
      </a:defRPr>
    </a:lvl8pPr>
    <a:lvl9pPr marL="4389120" algn="l" defTabSz="1097280" rtl="0" eaLnBrk="1" latinLnBrk="0" hangingPunct="1">
      <a:defRPr sz="144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bg>
      <p:bgPr>
        <a:blipFill dpi="0" rotWithShape="1">
          <a:blip>
            <a:lum/>
          </a:blip>
          <a:srcRect/>
          <a:stretch>
            <a:fillRect l="-10000" r="-10000"/>
          </a:stretch>
        </a:blipFill>
        <a:effectLst/>
      </p:bgPr>
    </p:bg>
    <p:spTree>
      <p:nvGrpSpPr>
        <p:cNvPr id="1" name=""/>
        <p:cNvGrpSpPr/>
        <p:nvPr/>
      </p:nvGrpSpPr>
      <p:grpSpPr>
        <a:xfrm>
          <a:off x="0" y="0"/>
          <a:ext cx="0" cy="0"/>
          <a:chOff x="0" y="0"/>
          <a:chExt cx="0" cy="0"/>
        </a:xfrm>
      </p:grpSpPr>
      <p:sp>
        <p:nvSpPr>
          <p:cNvPr id="17" name="Textplatzhalter 9">
            <a:extLst>
              <a:ext uri="{FF2B5EF4-FFF2-40B4-BE49-F238E27FC236}">
                <a16:creationId xmlns:a16="http://schemas.microsoft.com/office/drawing/2014/main" id="{FB129CB2-F80C-418F-9A99-1F85CA329F0D}"/>
              </a:ext>
            </a:extLst>
          </p:cNvPr>
          <p:cNvSpPr>
            <a:spLocks noGrp="1"/>
          </p:cNvSpPr>
          <p:nvPr>
            <p:ph type="body" sz="quarter" idx="13"/>
          </p:nvPr>
        </p:nvSpPr>
        <p:spPr bwMode="white">
          <a:xfrm>
            <a:off x="287338"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grpSp>
        <p:nvGrpSpPr>
          <p:cNvPr id="7" name="Gruppieren 6"/>
          <p:cNvGrpSpPr/>
          <p:nvPr userDrawn="1"/>
        </p:nvGrpSpPr>
        <p:grpSpPr>
          <a:xfrm>
            <a:off x="288000" y="720000"/>
            <a:ext cx="8552850" cy="2445780"/>
            <a:chOff x="287338" y="603319"/>
            <a:chExt cx="8552850" cy="2038150"/>
          </a:xfrm>
        </p:grpSpPr>
        <p:sp>
          <p:nvSpPr>
            <p:cNvPr id="13" name="Rechteck 12"/>
            <p:cNvSpPr/>
            <p:nvPr userDrawn="1"/>
          </p:nvSpPr>
          <p:spPr>
            <a:xfrm>
              <a:off x="6192000" y="603319"/>
              <a:ext cx="2648188" cy="2037600"/>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6" name="Rechteck 5"/>
            <p:cNvSpPr/>
            <p:nvPr userDrawn="1"/>
          </p:nvSpPr>
          <p:spPr bwMode="blackWhite">
            <a:xfrm>
              <a:off x="287338" y="603869"/>
              <a:ext cx="5904662" cy="2037600"/>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pic>
        <p:nvPicPr>
          <p:cNvPr id="14" name="Grafik 13">
            <a:extLst>
              <a:ext uri="{FF2B5EF4-FFF2-40B4-BE49-F238E27FC236}">
                <a16:creationId xmlns:a16="http://schemas.microsoft.com/office/drawing/2014/main" id="{BBBA1F81-147C-481C-ABB4-DA08CD251F63}"/>
              </a:ext>
            </a:extLst>
          </p:cNvPr>
          <p:cNvPicPr>
            <a:picLocks noChangeAspect="1"/>
          </p:cNvPicPr>
          <p:nvPr userDrawn="1"/>
        </p:nvPicPr>
        <p:blipFill>
          <a:blip/>
          <a:stretch>
            <a:fillRect/>
          </a:stretch>
        </p:blipFill>
        <p:spPr>
          <a:xfrm>
            <a:off x="6563181" y="1367582"/>
            <a:ext cx="1872000" cy="987648"/>
          </a:xfrm>
          <a:prstGeom prst="rect">
            <a:avLst/>
          </a:prstGeom>
        </p:spPr>
      </p:pic>
      <p:sp>
        <p:nvSpPr>
          <p:cNvPr id="2" name="Titel 1"/>
          <p:cNvSpPr>
            <a:spLocks noGrp="1"/>
          </p:cNvSpPr>
          <p:nvPr userDrawn="1">
            <p:ph type="ctrTitle" hasCustomPrompt="1"/>
          </p:nvPr>
        </p:nvSpPr>
        <p:spPr bwMode="black">
          <a:xfrm>
            <a:off x="605406" y="1561638"/>
            <a:ext cx="5436000" cy="1231200"/>
          </a:xfrm>
          <a:prstGeom prst="rect">
            <a:avLst/>
          </a:prstGeom>
        </p:spPr>
        <p:txBody>
          <a:bodyPr tIns="0" anchor="ctr"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3" name="Untertitel 2"/>
          <p:cNvSpPr>
            <a:spLocks noGrp="1"/>
          </p:cNvSpPr>
          <p:nvPr userDrawn="1">
            <p:ph type="subTitle" idx="1" hasCustomPrompt="1"/>
          </p:nvPr>
        </p:nvSpPr>
        <p:spPr bwMode="black">
          <a:xfrm>
            <a:off x="605406" y="1191698"/>
            <a:ext cx="5436000" cy="421840"/>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2" name="Textplatzhalter 7"/>
          <p:cNvSpPr>
            <a:spLocks noGrp="1"/>
          </p:cNvSpPr>
          <p:nvPr>
            <p:ph type="body" sz="quarter" idx="12" hasCustomPrompt="1"/>
          </p:nvPr>
        </p:nvSpPr>
        <p:spPr bwMode="auto">
          <a:xfrm>
            <a:off x="457200" y="6512313"/>
            <a:ext cx="1638300" cy="292348"/>
          </a:xfrm>
        </p:spPr>
        <p:txBody>
          <a:bodyPr>
            <a:noAutofit/>
          </a:bodyPr>
          <a:lstStyle>
            <a:lvl1pPr marL="0" indent="0">
              <a:buNone/>
              <a:defRPr sz="900" cap="all" baseline="0">
                <a:solidFill>
                  <a:schemeClr val="bg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pic>
        <p:nvPicPr>
          <p:cNvPr id="19" name="Grafik 18">
            <a:extLst>
              <a:ext uri="{FF2B5EF4-FFF2-40B4-BE49-F238E27FC236}">
                <a16:creationId xmlns:a16="http://schemas.microsoft.com/office/drawing/2014/main" id="{CBFE10AA-75A4-4890-9EDF-8C4C050328A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55494" y="6262496"/>
            <a:ext cx="1884536" cy="326780"/>
          </a:xfrm>
          <a:prstGeom prst="rect">
            <a:avLst/>
          </a:prstGeom>
        </p:spPr>
      </p:pic>
    </p:spTree>
    <p:extLst>
      <p:ext uri="{BB962C8B-B14F-4D97-AF65-F5344CB8AC3E}">
        <p14:creationId xmlns:p14="http://schemas.microsoft.com/office/powerpoint/2010/main" val="109668977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Kapitelfolie">
    <p:spTree>
      <p:nvGrpSpPr>
        <p:cNvPr id="1" name=""/>
        <p:cNvGrpSpPr/>
        <p:nvPr/>
      </p:nvGrpSpPr>
      <p:grpSpPr>
        <a:xfrm>
          <a:off x="0" y="0"/>
          <a:ext cx="0" cy="0"/>
          <a:chOff x="0" y="0"/>
          <a:chExt cx="0" cy="0"/>
        </a:xfrm>
      </p:grpSpPr>
      <p:grpSp>
        <p:nvGrpSpPr>
          <p:cNvPr id="21" name="Gruppieren 20"/>
          <p:cNvGrpSpPr/>
          <p:nvPr userDrawn="1"/>
        </p:nvGrpSpPr>
        <p:grpSpPr>
          <a:xfrm>
            <a:off x="288000" y="720000"/>
            <a:ext cx="8544988" cy="2445121"/>
            <a:chOff x="295200" y="588000"/>
            <a:chExt cx="8544988" cy="2037600"/>
          </a:xfrm>
        </p:grpSpPr>
        <p:sp>
          <p:nvSpPr>
            <p:cNvPr id="22" name="Rechteck 21"/>
            <p:cNvSpPr/>
            <p:nvPr userDrawn="1"/>
          </p:nvSpPr>
          <p:spPr>
            <a:xfrm>
              <a:off x="6192000" y="588000"/>
              <a:ext cx="2648188" cy="2037600"/>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3" name="Rechteck 22"/>
            <p:cNvSpPr/>
            <p:nvPr userDrawn="1"/>
          </p:nvSpPr>
          <p:spPr bwMode="blackWhite">
            <a:xfrm>
              <a:off x="295200" y="588000"/>
              <a:ext cx="5904662" cy="2037600"/>
            </a:xfrm>
            <a:prstGeom prst="rect">
              <a:avLst/>
            </a:prstGeom>
            <a:solidFill>
              <a:srgbClr val="0096D3"/>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pic>
        <p:nvPicPr>
          <p:cNvPr id="17" name="Grafik 16">
            <a:extLst>
              <a:ext uri="{FF2B5EF4-FFF2-40B4-BE49-F238E27FC236}">
                <a16:creationId xmlns:a16="http://schemas.microsoft.com/office/drawing/2014/main" id="{F4458FDE-15D4-4C68-B94E-89B01DEA8E66}"/>
              </a:ext>
            </a:extLst>
          </p:cNvPr>
          <p:cNvPicPr>
            <a:picLocks noChangeAspect="1"/>
          </p:cNvPicPr>
          <p:nvPr userDrawn="1"/>
        </p:nvPicPr>
        <p:blipFill>
          <a:blip/>
          <a:stretch>
            <a:fillRect/>
          </a:stretch>
        </p:blipFill>
        <p:spPr>
          <a:xfrm>
            <a:off x="6563181" y="1367582"/>
            <a:ext cx="1872000" cy="987648"/>
          </a:xfrm>
          <a:prstGeom prst="rect">
            <a:avLst/>
          </a:prstGeom>
        </p:spPr>
      </p:pic>
      <p:sp>
        <p:nvSpPr>
          <p:cNvPr id="14" name="Textplatzhalter 9"/>
          <p:cNvSpPr>
            <a:spLocks noGrp="1"/>
          </p:cNvSpPr>
          <p:nvPr>
            <p:ph type="body" sz="quarter" idx="11"/>
          </p:nvPr>
        </p:nvSpPr>
        <p:spPr bwMode="white">
          <a:xfrm>
            <a:off x="287338"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3" name="Titel 1"/>
          <p:cNvSpPr>
            <a:spLocks noGrp="1"/>
          </p:cNvSpPr>
          <p:nvPr>
            <p:ph type="ctrTitle" hasCustomPrompt="1"/>
          </p:nvPr>
        </p:nvSpPr>
        <p:spPr bwMode="black">
          <a:xfrm>
            <a:off x="605406" y="1561638"/>
            <a:ext cx="5436000" cy="1231200"/>
          </a:xfrm>
          <a:prstGeom prst="rect">
            <a:avLst/>
          </a:prstGeom>
        </p:spPr>
        <p:txBody>
          <a:bodyPr tIns="0" anchor="ctr" anchorCtr="0">
            <a:noAutofit/>
          </a:bodyPr>
          <a:lstStyle>
            <a:lvl1pPr algn="l">
              <a:lnSpc>
                <a:spcPct val="100000"/>
              </a:lnSpc>
              <a:defRPr sz="28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2" name="Datumsplatzhalter 1"/>
          <p:cNvSpPr>
            <a:spLocks noGrp="1"/>
          </p:cNvSpPr>
          <p:nvPr>
            <p:ph type="dt" sz="half" idx="13"/>
          </p:nvPr>
        </p:nvSpPr>
        <p:spPr/>
        <p:txBody>
          <a:bodyPr/>
          <a:lstStyle/>
          <a:p>
            <a:fld id="{EF16FBD4-A1A0-4C0D-8ECA-591A550A295A}" type="datetime1">
              <a:rPr lang="de-AT" smtClean="0"/>
              <a:t>28.04.2022</a:t>
            </a:fld>
            <a:endParaRPr lang="de-AT" dirty="0"/>
          </a:p>
        </p:txBody>
      </p:sp>
      <p:sp>
        <p:nvSpPr>
          <p:cNvPr id="3" name="Fußzeilenplatzhalter 2"/>
          <p:cNvSpPr>
            <a:spLocks noGrp="1"/>
          </p:cNvSpPr>
          <p:nvPr>
            <p:ph type="ftr" sz="quarter" idx="14"/>
          </p:nvPr>
        </p:nvSpPr>
        <p:spPr/>
        <p:txBody>
          <a:bodyPr/>
          <a:lstStyle/>
          <a:p>
            <a:r>
              <a:rPr lang="de-AT" dirty="0" err="1" smtClean="0"/>
              <a:t>Fusszeile</a:t>
            </a:r>
            <a:endParaRPr lang="de-AT" dirty="0"/>
          </a:p>
        </p:txBody>
      </p:sp>
      <p:sp>
        <p:nvSpPr>
          <p:cNvPr id="6" name="Foliennummernplatzhalter 5"/>
          <p:cNvSpPr>
            <a:spLocks noGrp="1"/>
          </p:cNvSpPr>
          <p:nvPr>
            <p:ph type="sldNum" sz="quarter" idx="15"/>
          </p:nvPr>
        </p:nvSpPr>
        <p:spPr/>
        <p:txBody>
          <a:bodyPr/>
          <a:lstStyle/>
          <a:p>
            <a:r>
              <a:rPr lang="de-AT" dirty="0"/>
              <a:t>SEITE </a:t>
            </a:r>
            <a:fld id="{BE3DC40E-DBBE-4E2D-9EEC-FBF0DA0E9179}" type="slidenum">
              <a:rPr lang="de-AT" smtClean="0"/>
              <a:pPr/>
              <a:t>‹Nr.›</a:t>
            </a:fld>
            <a:endParaRPr lang="de-AT" dirty="0"/>
          </a:p>
        </p:txBody>
      </p:sp>
      <p:pic>
        <p:nvPicPr>
          <p:cNvPr id="12" name="Grafik 11">
            <a:extLst>
              <a:ext uri="{FF2B5EF4-FFF2-40B4-BE49-F238E27FC236}">
                <a16:creationId xmlns:a16="http://schemas.microsoft.com/office/drawing/2014/main" id="{6E1B1CF5-3E40-4645-885E-5E7FF43CFF96}"/>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7272338" y="6448659"/>
            <a:ext cx="1408538" cy="244241"/>
          </a:xfrm>
          <a:prstGeom prst="rect">
            <a:avLst/>
          </a:prstGeom>
        </p:spPr>
      </p:pic>
      <p:pic>
        <p:nvPicPr>
          <p:cNvPr id="18" name="Grafik 17"/>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sp>
        <p:nvSpPr>
          <p:cNvPr id="19" name="Rechteck 18"/>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2976733"/>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Kapitelfolie kurz">
    <p:spTree>
      <p:nvGrpSpPr>
        <p:cNvPr id="1" name=""/>
        <p:cNvGrpSpPr/>
        <p:nvPr/>
      </p:nvGrpSpPr>
      <p:grpSpPr>
        <a:xfrm>
          <a:off x="0" y="0"/>
          <a:ext cx="0" cy="0"/>
          <a:chOff x="0" y="0"/>
          <a:chExt cx="0" cy="0"/>
        </a:xfrm>
      </p:grpSpPr>
      <p:grpSp>
        <p:nvGrpSpPr>
          <p:cNvPr id="13" name="Gruppieren 12"/>
          <p:cNvGrpSpPr/>
          <p:nvPr userDrawn="1"/>
        </p:nvGrpSpPr>
        <p:grpSpPr>
          <a:xfrm>
            <a:off x="288000" y="720000"/>
            <a:ext cx="8544988" cy="2078015"/>
            <a:chOff x="295200" y="603319"/>
            <a:chExt cx="8544988" cy="2037600"/>
          </a:xfrm>
        </p:grpSpPr>
        <p:sp>
          <p:nvSpPr>
            <p:cNvPr id="15" name="Rechteck 14"/>
            <p:cNvSpPr/>
            <p:nvPr userDrawn="1"/>
          </p:nvSpPr>
          <p:spPr>
            <a:xfrm>
              <a:off x="6192000" y="603319"/>
              <a:ext cx="2648188" cy="2037600"/>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17" name="Rechteck 16"/>
            <p:cNvSpPr/>
            <p:nvPr userDrawn="1"/>
          </p:nvSpPr>
          <p:spPr bwMode="blackWhite">
            <a:xfrm>
              <a:off x="295200" y="603319"/>
              <a:ext cx="5904662" cy="2037600"/>
            </a:xfrm>
            <a:prstGeom prst="rect">
              <a:avLst/>
            </a:prstGeom>
            <a:solidFill>
              <a:srgbClr val="0096D3"/>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2" name="Titel 1"/>
          <p:cNvSpPr>
            <a:spLocks noGrp="1"/>
          </p:cNvSpPr>
          <p:nvPr>
            <p:ph type="ctrTitle" hasCustomPrompt="1"/>
          </p:nvPr>
        </p:nvSpPr>
        <p:spPr bwMode="black">
          <a:xfrm>
            <a:off x="605407" y="1563112"/>
            <a:ext cx="5436000" cy="620057"/>
          </a:xfrm>
          <a:prstGeom prst="rect">
            <a:avLst/>
          </a:prstGeom>
        </p:spPr>
        <p:txBody>
          <a:bodyPr tIns="0" anchor="b" anchorCtr="0">
            <a:noAutofit/>
          </a:bodyPr>
          <a:lstStyle>
            <a:lvl1pPr algn="l">
              <a:lnSpc>
                <a:spcPct val="100000"/>
              </a:lnSpc>
              <a:defRPr sz="2800" b="1" i="0" baseline="0">
                <a:solidFill>
                  <a:schemeClr val="bg1"/>
                </a:solidFill>
                <a:latin typeface="Georgia" charset="0"/>
                <a:ea typeface="Georgia" charset="0"/>
                <a:cs typeface="Georgia" charset="0"/>
              </a:defRPr>
            </a:lvl1pPr>
          </a:lstStyle>
          <a:p>
            <a:r>
              <a:rPr lang="de-AT" dirty="0"/>
              <a:t>Einzeiligen Titel eingeben</a:t>
            </a:r>
          </a:p>
        </p:txBody>
      </p:sp>
      <p:sp>
        <p:nvSpPr>
          <p:cNvPr id="14" name="Textplatzhalter 9"/>
          <p:cNvSpPr>
            <a:spLocks noGrp="1"/>
          </p:cNvSpPr>
          <p:nvPr>
            <p:ph type="body" sz="quarter" idx="11"/>
          </p:nvPr>
        </p:nvSpPr>
        <p:spPr bwMode="white">
          <a:xfrm>
            <a:off x="287338"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4" name="Date Placeholder 3"/>
          <p:cNvSpPr>
            <a:spLocks noGrp="1"/>
          </p:cNvSpPr>
          <p:nvPr>
            <p:ph type="dt" sz="half" idx="12"/>
          </p:nvPr>
        </p:nvSpPr>
        <p:spPr/>
        <p:txBody>
          <a:bodyPr/>
          <a:lstStyle/>
          <a:p>
            <a:fld id="{EF16FBD4-A1A0-4C0D-8ECA-591A550A295A}" type="datetime1">
              <a:rPr lang="de-AT" smtClean="0"/>
              <a:t>28.04.2022</a:t>
            </a:fld>
            <a:endParaRPr lang="de-AT" dirty="0"/>
          </a:p>
        </p:txBody>
      </p:sp>
      <p:sp>
        <p:nvSpPr>
          <p:cNvPr id="5" name="Footer Placeholder 4"/>
          <p:cNvSpPr>
            <a:spLocks noGrp="1"/>
          </p:cNvSpPr>
          <p:nvPr>
            <p:ph type="ftr" sz="quarter" idx="13"/>
          </p:nvPr>
        </p:nvSpPr>
        <p:spPr/>
        <p:txBody>
          <a:bodyPr/>
          <a:lstStyle/>
          <a:p>
            <a:r>
              <a:rPr lang="de-AT" dirty="0" err="1" smtClean="0"/>
              <a:t>Fusszeile</a:t>
            </a:r>
            <a:endParaRPr lang="de-AT" dirty="0"/>
          </a:p>
        </p:txBody>
      </p:sp>
      <p:sp>
        <p:nvSpPr>
          <p:cNvPr id="6" name="Slide Number Placeholder 5"/>
          <p:cNvSpPr>
            <a:spLocks noGrp="1"/>
          </p:cNvSpPr>
          <p:nvPr>
            <p:ph type="sldNum" sz="quarter" idx="14"/>
          </p:nvPr>
        </p:nvSpPr>
        <p:spPr/>
        <p:txBody>
          <a:bodyPr/>
          <a:lstStyle/>
          <a:p>
            <a:r>
              <a:rPr lang="de-AT" dirty="0"/>
              <a:t>SEITE </a:t>
            </a:r>
            <a:fld id="{BE3DC40E-DBBE-4E2D-9EEC-FBF0DA0E9179}" type="slidenum">
              <a:rPr lang="de-AT" smtClean="0"/>
              <a:pPr/>
              <a:t>‹Nr.›</a:t>
            </a:fld>
            <a:endParaRPr lang="de-AT" dirty="0"/>
          </a:p>
        </p:txBody>
      </p:sp>
      <p:pic>
        <p:nvPicPr>
          <p:cNvPr id="12" name="Grafik 11">
            <a:extLst>
              <a:ext uri="{FF2B5EF4-FFF2-40B4-BE49-F238E27FC236}">
                <a16:creationId xmlns:a16="http://schemas.microsoft.com/office/drawing/2014/main" id="{4FAE2663-7B05-4FBE-8201-52BF686A5D1E}"/>
              </a:ext>
            </a:extLst>
          </p:cNvPr>
          <p:cNvPicPr>
            <a:picLocks noChangeAspect="1"/>
          </p:cNvPicPr>
          <p:nvPr userDrawn="1"/>
        </p:nvPicPr>
        <p:blipFill>
          <a:blip/>
          <a:stretch>
            <a:fillRect/>
          </a:stretch>
        </p:blipFill>
        <p:spPr>
          <a:xfrm>
            <a:off x="6563181" y="1367582"/>
            <a:ext cx="1872000" cy="987648"/>
          </a:xfrm>
          <a:prstGeom prst="rect">
            <a:avLst/>
          </a:prstGeom>
        </p:spPr>
      </p:pic>
      <p:pic>
        <p:nvPicPr>
          <p:cNvPr id="16" name="Grafik 15">
            <a:extLst>
              <a:ext uri="{FF2B5EF4-FFF2-40B4-BE49-F238E27FC236}">
                <a16:creationId xmlns:a16="http://schemas.microsoft.com/office/drawing/2014/main" id="{8ABE0907-E46F-4ED9-983E-9AC179FE9A8D}"/>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7272338" y="6448659"/>
            <a:ext cx="1408538" cy="244241"/>
          </a:xfrm>
          <a:prstGeom prst="rect">
            <a:avLst/>
          </a:prstGeom>
        </p:spPr>
      </p:pic>
      <p:pic>
        <p:nvPicPr>
          <p:cNvPr id="19" name="Grafik 18"/>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sp>
        <p:nvSpPr>
          <p:cNvPr id="3" name="Rechteck 2"/>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4094613"/>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Nur Titel">
    <p:spTree>
      <p:nvGrpSpPr>
        <p:cNvPr id="1" name=""/>
        <p:cNvGrpSpPr/>
        <p:nvPr/>
      </p:nvGrpSpPr>
      <p:grpSpPr>
        <a:xfrm>
          <a:off x="0" y="0"/>
          <a:ext cx="0" cy="0"/>
          <a:chOff x="0" y="0"/>
          <a:chExt cx="0" cy="0"/>
        </a:xfrm>
      </p:grpSpPr>
      <p:sp>
        <p:nvSpPr>
          <p:cNvPr id="7" name="Inhaltsplatzhalter 6"/>
          <p:cNvSpPr>
            <a:spLocks noGrp="1"/>
          </p:cNvSpPr>
          <p:nvPr>
            <p:ph sz="quarter" idx="10" hasCustomPrompt="1"/>
          </p:nvPr>
        </p:nvSpPr>
        <p:spPr>
          <a:xfrm>
            <a:off x="468317" y="1613538"/>
            <a:ext cx="8210548" cy="5244464"/>
          </a:xfrm>
        </p:spPr>
        <p:txBody>
          <a:bodyPr/>
          <a:lstStyle>
            <a:lvl1pPr>
              <a:buNone/>
              <a:defRPr/>
            </a:lvl1pPr>
          </a:lstStyle>
          <a:p>
            <a:pPr lvl="0"/>
            <a:r>
              <a:rPr lang="de-AT" dirty="0" smtClean="0"/>
              <a:t>Platzhalter für Objekte</a:t>
            </a:r>
            <a:endParaRPr lang="de-AT" dirty="0"/>
          </a:p>
        </p:txBody>
      </p:sp>
      <p:sp>
        <p:nvSpPr>
          <p:cNvPr id="8" name="Rechteck 7"/>
          <p:cNvSpPr/>
          <p:nvPr userDrawn="1"/>
        </p:nvSpPr>
        <p:spPr bwMode="gray">
          <a:xfrm>
            <a:off x="0" y="1252226"/>
            <a:ext cx="9144000" cy="30240"/>
          </a:xfrm>
          <a:prstGeom prst="rect">
            <a:avLst/>
          </a:prstGeom>
          <a:solidFill>
            <a:srgbClr val="0C9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800" dirty="0"/>
              <a:t>      </a:t>
            </a:r>
          </a:p>
        </p:txBody>
      </p:sp>
      <p:sp>
        <p:nvSpPr>
          <p:cNvPr id="2" name="Titel 1"/>
          <p:cNvSpPr>
            <a:spLocks noGrp="1"/>
          </p:cNvSpPr>
          <p:nvPr>
            <p:ph type="title"/>
          </p:nvPr>
        </p:nvSpPr>
        <p:spPr/>
        <p:txBody>
          <a:bodyPr/>
          <a:lstStyle/>
          <a:p>
            <a:r>
              <a:rPr lang="de-DE" smtClean="0"/>
              <a:t>Titelmasterformat durch Klicken bearbeiten</a:t>
            </a:r>
            <a:endParaRPr lang="de-AT" dirty="0"/>
          </a:p>
        </p:txBody>
      </p:sp>
      <p:pic>
        <p:nvPicPr>
          <p:cNvPr id="12" name="Grafik 11"/>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sp>
        <p:nvSpPr>
          <p:cNvPr id="13" name="Fußzeilenplatzhalter 7"/>
          <p:cNvSpPr>
            <a:spLocks noGrp="1"/>
          </p:cNvSpPr>
          <p:nvPr>
            <p:ph type="ftr" sz="quarter" idx="11"/>
          </p:nvPr>
        </p:nvSpPr>
        <p:spPr>
          <a:xfrm>
            <a:off x="1354562" y="6494473"/>
            <a:ext cx="3217444" cy="309702"/>
          </a:xfrm>
        </p:spPr>
        <p:txBody>
          <a:bodyPr/>
          <a:lstStyle/>
          <a:p>
            <a:r>
              <a:rPr lang="de-AT" dirty="0" err="1" smtClean="0"/>
              <a:t>Fusszeile</a:t>
            </a:r>
            <a:endParaRPr lang="de-AT" dirty="0"/>
          </a:p>
        </p:txBody>
      </p:sp>
      <p:sp>
        <p:nvSpPr>
          <p:cNvPr id="14" name="Foliennummernplatzhalter 8"/>
          <p:cNvSpPr>
            <a:spLocks noGrp="1"/>
          </p:cNvSpPr>
          <p:nvPr>
            <p:ph type="sldNum" sz="quarter" idx="12"/>
          </p:nvPr>
        </p:nvSpPr>
        <p:spPr>
          <a:xfrm>
            <a:off x="462407" y="6494473"/>
            <a:ext cx="892150" cy="309702"/>
          </a:xfrm>
        </p:spPr>
        <p:txBody>
          <a:bodyPr/>
          <a:lstStyle/>
          <a:p>
            <a:r>
              <a:rPr lang="de-AT" dirty="0"/>
              <a:t>SEITE </a:t>
            </a:r>
            <a:fld id="{BE3DC40E-DBBE-4E2D-9EEC-FBF0DA0E9179}" type="slidenum">
              <a:rPr lang="de-AT" smtClean="0"/>
              <a:t>‹Nr.›</a:t>
            </a:fld>
            <a:endParaRPr lang="de-AT" dirty="0"/>
          </a:p>
        </p:txBody>
      </p:sp>
      <p:sp>
        <p:nvSpPr>
          <p:cNvPr id="17" name="Rechteck 16"/>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462406" y="1613536"/>
            <a:ext cx="3960000" cy="4631054"/>
          </a:xfrm>
        </p:spPr>
        <p:txBody>
          <a:bodyPr>
            <a:normAutofit/>
          </a:bodyPr>
          <a:lstStyle>
            <a:lvl1pPr>
              <a:defRPr sz="1600"/>
            </a:lvl1pPr>
            <a:lvl2pPr marL="541290" indent="-285738">
              <a:buClr>
                <a:schemeClr val="accent1"/>
              </a:buClr>
              <a:buFont typeface="Wingdings" charset="2"/>
              <a:buChar char="§"/>
              <a:defRPr sz="1500"/>
            </a:lvl2pPr>
            <a:lvl3pPr>
              <a:defRPr sz="1400"/>
            </a:lvl3pPr>
            <a:lvl4pPr>
              <a:buClr>
                <a:schemeClr val="accent1"/>
              </a:buClr>
              <a:defRPr sz="1200"/>
            </a:lvl4pPr>
            <a:lvl5pPr>
              <a:defRPr sz="12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4" name="Inhaltsplatzhalter 3"/>
          <p:cNvSpPr>
            <a:spLocks noGrp="1"/>
          </p:cNvSpPr>
          <p:nvPr>
            <p:ph sz="half" idx="2" hasCustomPrompt="1"/>
          </p:nvPr>
        </p:nvSpPr>
        <p:spPr>
          <a:xfrm>
            <a:off x="4715688" y="1613536"/>
            <a:ext cx="3960000" cy="4631054"/>
          </a:xfrm>
        </p:spPr>
        <p:txBody>
          <a:bodyPr>
            <a:normAutofit/>
          </a:bodyPr>
          <a:lstStyle>
            <a:lvl1pPr>
              <a:buClr>
                <a:schemeClr val="accent1"/>
              </a:buClr>
              <a:defRPr sz="1600"/>
            </a:lvl1pPr>
            <a:lvl2pPr marL="541290" indent="-285738">
              <a:buClr>
                <a:schemeClr val="accent1"/>
              </a:buClr>
              <a:buFont typeface="Wingdings" charset="2"/>
              <a:buChar char="§"/>
              <a:defRPr sz="1500"/>
            </a:lvl2pPr>
            <a:lvl3pPr>
              <a:defRPr sz="1400"/>
            </a:lvl3pPr>
            <a:lvl4pPr>
              <a:buClr>
                <a:schemeClr val="accent1"/>
              </a:buClr>
              <a:defRPr sz="1200"/>
            </a:lvl4pPr>
            <a:lvl5pPr>
              <a:buClr>
                <a:schemeClr val="accent1"/>
              </a:buClr>
              <a:defRPr sz="12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5" name="Datumsplatzhalter 4"/>
          <p:cNvSpPr>
            <a:spLocks noGrp="1"/>
          </p:cNvSpPr>
          <p:nvPr>
            <p:ph type="dt" sz="half" idx="10"/>
          </p:nvPr>
        </p:nvSpPr>
        <p:spPr/>
        <p:txBody>
          <a:bodyPr/>
          <a:lstStyle/>
          <a:p>
            <a:fld id="{DC0C0548-BB61-4975-B080-1B6E0D52ECC3}" type="datetime1">
              <a:rPr lang="de-AT" smtClean="0"/>
              <a:t>28.04.2022</a:t>
            </a:fld>
            <a:endParaRPr lang="de-AT" dirty="0"/>
          </a:p>
        </p:txBody>
      </p:sp>
      <p:sp>
        <p:nvSpPr>
          <p:cNvPr id="9" name="Fußzeilenplatzhalter 8"/>
          <p:cNvSpPr>
            <a:spLocks noGrp="1"/>
          </p:cNvSpPr>
          <p:nvPr>
            <p:ph type="ftr" sz="quarter" idx="11"/>
          </p:nvPr>
        </p:nvSpPr>
        <p:spPr/>
        <p:txBody>
          <a:bodyPr/>
          <a:lstStyle/>
          <a:p>
            <a:r>
              <a:rPr lang="de-AT" smtClean="0"/>
              <a:t>Fusszeile</a:t>
            </a:r>
            <a:endParaRPr lang="de-AT" dirty="0"/>
          </a:p>
        </p:txBody>
      </p:sp>
      <p:sp>
        <p:nvSpPr>
          <p:cNvPr id="10" name="Foliennummernplatzhalter 9"/>
          <p:cNvSpPr>
            <a:spLocks noGrp="1"/>
          </p:cNvSpPr>
          <p:nvPr>
            <p:ph type="sldNum" sz="quarter" idx="12"/>
          </p:nvPr>
        </p:nvSpPr>
        <p:spPr/>
        <p:txBody>
          <a:bodyPr/>
          <a:lstStyle/>
          <a:p>
            <a:r>
              <a:rPr lang="de-AT" dirty="0"/>
              <a:t>SEITE </a:t>
            </a:r>
            <a:fld id="{BE3DC40E-DBBE-4E2D-9EEC-FBF0DA0E9179}" type="slidenum">
              <a:rPr lang="de-AT" smtClean="0"/>
              <a:t>‹Nr.›</a:t>
            </a:fld>
            <a:endParaRPr lang="de-AT" dirty="0"/>
          </a:p>
        </p:txBody>
      </p:sp>
      <p:sp>
        <p:nvSpPr>
          <p:cNvPr id="2" name="Titel 1"/>
          <p:cNvSpPr>
            <a:spLocks noGrp="1"/>
          </p:cNvSpPr>
          <p:nvPr>
            <p:ph type="title"/>
          </p:nvPr>
        </p:nvSpPr>
        <p:spPr/>
        <p:txBody>
          <a:bodyPr/>
          <a:lstStyle/>
          <a:p>
            <a:r>
              <a:rPr lang="de-DE" smtClean="0"/>
              <a:t>Titelmasterformat durch Klicken bearbeiten</a:t>
            </a:r>
            <a:endParaRPr lang="de-AT" dirty="0"/>
          </a:p>
        </p:txBody>
      </p:sp>
      <p:sp>
        <p:nvSpPr>
          <p:cNvPr id="12" name="Rechteck 11"/>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Zwei Inhalte Vergleich">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462406" y="2323189"/>
            <a:ext cx="3960000" cy="3921401"/>
          </a:xfrm>
        </p:spPr>
        <p:txBody>
          <a:bodyPr>
            <a:normAutofit/>
          </a:bodyPr>
          <a:lstStyle>
            <a:lvl1pPr>
              <a:defRPr sz="1600"/>
            </a:lvl1pPr>
            <a:lvl2pPr>
              <a:defRPr sz="1500"/>
            </a:lvl2pPr>
            <a:lvl3pPr>
              <a:defRPr sz="1200"/>
            </a:lvl3pPr>
            <a:lvl4pPr>
              <a:defRPr sz="1100"/>
            </a:lvl4pPr>
            <a:lvl5pPr>
              <a:defRPr sz="11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4" name="Inhaltsplatzhalter 3"/>
          <p:cNvSpPr>
            <a:spLocks noGrp="1"/>
          </p:cNvSpPr>
          <p:nvPr>
            <p:ph sz="half" idx="2" hasCustomPrompt="1"/>
          </p:nvPr>
        </p:nvSpPr>
        <p:spPr>
          <a:xfrm>
            <a:off x="4715688" y="2323189"/>
            <a:ext cx="3960000" cy="3921401"/>
          </a:xfrm>
        </p:spPr>
        <p:txBody>
          <a:bodyPr>
            <a:normAutofit/>
          </a:bodyPr>
          <a:lstStyle>
            <a:lvl1pPr>
              <a:defRPr sz="1600"/>
            </a:lvl1pPr>
            <a:lvl2pPr>
              <a:defRPr sz="1500"/>
            </a:lvl2pPr>
            <a:lvl3pPr>
              <a:defRPr sz="1200"/>
            </a:lvl3pPr>
            <a:lvl4pPr>
              <a:defRPr sz="1100"/>
            </a:lvl4pPr>
            <a:lvl5pPr>
              <a:defRPr sz="11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8" name="Textplatzhalter 2"/>
          <p:cNvSpPr>
            <a:spLocks noGrp="1"/>
          </p:cNvSpPr>
          <p:nvPr>
            <p:ph type="body" idx="13" hasCustomPrompt="1"/>
          </p:nvPr>
        </p:nvSpPr>
        <p:spPr bwMode="gray">
          <a:xfrm>
            <a:off x="468315" y="1613536"/>
            <a:ext cx="3960811" cy="639763"/>
          </a:xfrm>
          <a:solidFill>
            <a:schemeClr val="accent1"/>
          </a:solidFill>
          <a:ln>
            <a:solidFill>
              <a:schemeClr val="accent1"/>
            </a:solidFill>
          </a:ln>
        </p:spPr>
        <p:style>
          <a:lnRef idx="2">
            <a:schemeClr val="accent3">
              <a:shade val="50000"/>
            </a:schemeClr>
          </a:lnRef>
          <a:fillRef idx="1">
            <a:schemeClr val="accent3"/>
          </a:fillRef>
          <a:effectRef idx="0">
            <a:schemeClr val="accent3"/>
          </a:effectRef>
          <a:fontRef idx="none"/>
        </p:style>
        <p:txBody>
          <a:bodyPr anchor="ctr" anchorCtr="0">
            <a:noAutofit/>
          </a:bodyPr>
          <a:lstStyle>
            <a:lvl1pPr marL="92063" indent="0">
              <a:buNone/>
              <a:tabLst/>
              <a:defRPr sz="1800" b="1" baseline="0">
                <a:solidFill>
                  <a:schemeClr val="bg1"/>
                </a:solidFill>
                <a:latin typeface="+mj-lt"/>
              </a:defRPr>
            </a:lvl1pPr>
            <a:lvl2pPr marL="457135" indent="0">
              <a:buNone/>
              <a:defRPr sz="2000" b="1"/>
            </a:lvl2pPr>
            <a:lvl3pPr marL="914269" indent="0">
              <a:buNone/>
              <a:defRPr sz="1800" b="1"/>
            </a:lvl3pPr>
            <a:lvl4pPr marL="1371406" indent="0">
              <a:buNone/>
              <a:defRPr sz="1600" b="1"/>
            </a:lvl4pPr>
            <a:lvl5pPr marL="1828540" indent="0">
              <a:buNone/>
              <a:defRPr sz="1600" b="1"/>
            </a:lvl5pPr>
            <a:lvl6pPr marL="2285676" indent="0">
              <a:buNone/>
              <a:defRPr sz="1600" b="1"/>
            </a:lvl6pPr>
            <a:lvl7pPr marL="2742810" indent="0">
              <a:buNone/>
              <a:defRPr sz="1600" b="1"/>
            </a:lvl7pPr>
            <a:lvl8pPr marL="3199945" indent="0">
              <a:buNone/>
              <a:defRPr sz="1600" b="1"/>
            </a:lvl8pPr>
            <a:lvl9pPr marL="3657080" indent="0">
              <a:buNone/>
              <a:defRPr sz="1600" b="1"/>
            </a:lvl9pPr>
          </a:lstStyle>
          <a:p>
            <a:pPr lvl="0"/>
            <a:r>
              <a:rPr lang="de-AT" dirty="0"/>
              <a:t>Text hier einfügen</a:t>
            </a:r>
          </a:p>
        </p:txBody>
      </p:sp>
      <p:sp>
        <p:nvSpPr>
          <p:cNvPr id="5" name="Datumsplatzhalter 4"/>
          <p:cNvSpPr>
            <a:spLocks noGrp="1"/>
          </p:cNvSpPr>
          <p:nvPr>
            <p:ph type="dt" sz="half" idx="14"/>
          </p:nvPr>
        </p:nvSpPr>
        <p:spPr/>
        <p:txBody>
          <a:bodyPr/>
          <a:lstStyle/>
          <a:p>
            <a:fld id="{2208B580-4914-472C-873D-0ABC3D2F1944}" type="datetime1">
              <a:rPr lang="de-AT" smtClean="0"/>
              <a:t>28.04.2022</a:t>
            </a:fld>
            <a:endParaRPr lang="de-AT" dirty="0"/>
          </a:p>
        </p:txBody>
      </p:sp>
      <p:sp>
        <p:nvSpPr>
          <p:cNvPr id="11" name="Fußzeilenplatzhalter 10"/>
          <p:cNvSpPr>
            <a:spLocks noGrp="1"/>
          </p:cNvSpPr>
          <p:nvPr>
            <p:ph type="ftr" sz="quarter" idx="15"/>
          </p:nvPr>
        </p:nvSpPr>
        <p:spPr/>
        <p:txBody>
          <a:bodyPr/>
          <a:lstStyle/>
          <a:p>
            <a:r>
              <a:rPr lang="de-AT" dirty="0" err="1" smtClean="0"/>
              <a:t>Fusszeile</a:t>
            </a:r>
            <a:endParaRPr lang="de-AT" dirty="0"/>
          </a:p>
        </p:txBody>
      </p:sp>
      <p:sp>
        <p:nvSpPr>
          <p:cNvPr id="12" name="Foliennummernplatzhalter 11"/>
          <p:cNvSpPr>
            <a:spLocks noGrp="1"/>
          </p:cNvSpPr>
          <p:nvPr>
            <p:ph type="sldNum" sz="quarter" idx="16"/>
          </p:nvPr>
        </p:nvSpPr>
        <p:spPr/>
        <p:txBody>
          <a:bodyPr/>
          <a:lstStyle/>
          <a:p>
            <a:r>
              <a:rPr lang="de-AT" dirty="0"/>
              <a:t>SEITE </a:t>
            </a:r>
            <a:fld id="{BE3DC40E-DBBE-4E2D-9EEC-FBF0DA0E9179}" type="slidenum">
              <a:rPr lang="de-AT" smtClean="0"/>
              <a:t>‹Nr.›</a:t>
            </a:fld>
            <a:endParaRPr lang="de-AT" dirty="0"/>
          </a:p>
        </p:txBody>
      </p:sp>
      <p:sp>
        <p:nvSpPr>
          <p:cNvPr id="2" name="Titel 1"/>
          <p:cNvSpPr>
            <a:spLocks noGrp="1"/>
          </p:cNvSpPr>
          <p:nvPr>
            <p:ph type="title"/>
          </p:nvPr>
        </p:nvSpPr>
        <p:spPr/>
        <p:txBody>
          <a:bodyPr/>
          <a:lstStyle/>
          <a:p>
            <a:r>
              <a:rPr lang="de-DE" smtClean="0"/>
              <a:t>Titelmasterformat durch Klicken bearbeiten</a:t>
            </a:r>
            <a:endParaRPr lang="de-AT" dirty="0"/>
          </a:p>
        </p:txBody>
      </p:sp>
      <p:sp>
        <p:nvSpPr>
          <p:cNvPr id="14" name="Textplatzhalter 2"/>
          <p:cNvSpPr>
            <a:spLocks noGrp="1"/>
          </p:cNvSpPr>
          <p:nvPr>
            <p:ph type="body" idx="17" hasCustomPrompt="1"/>
          </p:nvPr>
        </p:nvSpPr>
        <p:spPr bwMode="gray">
          <a:xfrm>
            <a:off x="4727895" y="1613536"/>
            <a:ext cx="3960811" cy="639763"/>
          </a:xfrm>
          <a:solidFill>
            <a:schemeClr val="accent1"/>
          </a:solidFill>
          <a:ln>
            <a:solidFill>
              <a:schemeClr val="accent1"/>
            </a:solidFill>
          </a:ln>
        </p:spPr>
        <p:style>
          <a:lnRef idx="2">
            <a:schemeClr val="accent3">
              <a:shade val="50000"/>
            </a:schemeClr>
          </a:lnRef>
          <a:fillRef idx="1">
            <a:schemeClr val="accent3"/>
          </a:fillRef>
          <a:effectRef idx="0">
            <a:schemeClr val="accent3"/>
          </a:effectRef>
          <a:fontRef idx="none"/>
        </p:style>
        <p:txBody>
          <a:bodyPr anchor="ctr" anchorCtr="0">
            <a:noAutofit/>
          </a:bodyPr>
          <a:lstStyle>
            <a:lvl1pPr marL="92063" indent="0">
              <a:buNone/>
              <a:tabLst/>
              <a:defRPr sz="1800" b="1" baseline="0">
                <a:solidFill>
                  <a:schemeClr val="bg1"/>
                </a:solidFill>
                <a:latin typeface="+mj-lt"/>
              </a:defRPr>
            </a:lvl1pPr>
            <a:lvl2pPr marL="457135" indent="0">
              <a:buNone/>
              <a:defRPr sz="2000" b="1"/>
            </a:lvl2pPr>
            <a:lvl3pPr marL="914269" indent="0">
              <a:buNone/>
              <a:defRPr sz="1800" b="1"/>
            </a:lvl3pPr>
            <a:lvl4pPr marL="1371406" indent="0">
              <a:buNone/>
              <a:defRPr sz="1600" b="1"/>
            </a:lvl4pPr>
            <a:lvl5pPr marL="1828540" indent="0">
              <a:buNone/>
              <a:defRPr sz="1600" b="1"/>
            </a:lvl5pPr>
            <a:lvl6pPr marL="2285676" indent="0">
              <a:buNone/>
              <a:defRPr sz="1600" b="1"/>
            </a:lvl6pPr>
            <a:lvl7pPr marL="2742810" indent="0">
              <a:buNone/>
              <a:defRPr sz="1600" b="1"/>
            </a:lvl7pPr>
            <a:lvl8pPr marL="3199945" indent="0">
              <a:buNone/>
              <a:defRPr sz="1600" b="1"/>
            </a:lvl8pPr>
            <a:lvl9pPr marL="3657080" indent="0">
              <a:buNone/>
              <a:defRPr sz="1600" b="1"/>
            </a:lvl9pPr>
          </a:lstStyle>
          <a:p>
            <a:pPr lvl="0"/>
            <a:r>
              <a:rPr lang="de-AT" dirty="0"/>
              <a:t>Text hier einfügen</a:t>
            </a:r>
          </a:p>
        </p:txBody>
      </p:sp>
      <p:sp>
        <p:nvSpPr>
          <p:cNvPr id="13" name="Rechteck 12"/>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bschlussfolie">
    <p:spTree>
      <p:nvGrpSpPr>
        <p:cNvPr id="1" name=""/>
        <p:cNvGrpSpPr/>
        <p:nvPr/>
      </p:nvGrpSpPr>
      <p:grpSpPr>
        <a:xfrm>
          <a:off x="0" y="0"/>
          <a:ext cx="0" cy="0"/>
          <a:chOff x="0" y="0"/>
          <a:chExt cx="0" cy="0"/>
        </a:xfrm>
      </p:grpSpPr>
      <p:sp>
        <p:nvSpPr>
          <p:cNvPr id="5" name="Rechteck 4"/>
          <p:cNvSpPr/>
          <p:nvPr/>
        </p:nvSpPr>
        <p:spPr>
          <a:xfrm>
            <a:off x="467544" y="2380617"/>
            <a:ext cx="5148000" cy="3260345"/>
          </a:xfrm>
          <a:prstGeom prst="rect">
            <a:avLst/>
          </a:prstGeom>
          <a:ln w="12700">
            <a:solidFill>
              <a:schemeClr val="bg1">
                <a:lumMod val="50000"/>
              </a:schemeClr>
            </a:solidFill>
          </a:ln>
          <a:effectLst/>
        </p:spPr>
        <p:style>
          <a:lnRef idx="2">
            <a:schemeClr val="dk1"/>
          </a:lnRef>
          <a:fillRef idx="1">
            <a:schemeClr val="lt1"/>
          </a:fillRef>
          <a:effectRef idx="0">
            <a:schemeClr val="dk1"/>
          </a:effectRef>
          <a:fontRef idx="minor">
            <a:schemeClr val="dk1"/>
          </a:fontRef>
        </p:style>
        <p:txBody>
          <a:bodyPr lIns="91432" tIns="45715" rIns="91432" bIns="45715" rtlCol="0" anchor="ctr"/>
          <a:lstStyle/>
          <a:p>
            <a:pPr algn="ctr"/>
            <a:endParaRPr lang="de-AT" sz="1800" dirty="0"/>
          </a:p>
        </p:txBody>
      </p:sp>
      <p:sp>
        <p:nvSpPr>
          <p:cNvPr id="11" name="Textplatzhalter 10"/>
          <p:cNvSpPr>
            <a:spLocks noGrp="1"/>
          </p:cNvSpPr>
          <p:nvPr>
            <p:ph type="body" sz="quarter" idx="10" hasCustomPrompt="1"/>
          </p:nvPr>
        </p:nvSpPr>
        <p:spPr>
          <a:xfrm>
            <a:off x="2400757" y="3071813"/>
            <a:ext cx="2763926" cy="2173549"/>
          </a:xfrm>
        </p:spPr>
        <p:txBody>
          <a:bodyPr>
            <a:normAutofit/>
          </a:bodyPr>
          <a:lstStyle>
            <a:lvl1pPr marL="0" marR="0" indent="0" algn="l" defTabSz="914269" rtl="0" eaLnBrk="1" fontAlgn="auto" latinLnBrk="0" hangingPunct="1">
              <a:lnSpc>
                <a:spcPct val="100000"/>
              </a:lnSpc>
              <a:spcBef>
                <a:spcPts val="0"/>
              </a:spcBef>
              <a:spcAft>
                <a:spcPts val="0"/>
              </a:spcAft>
              <a:buClr>
                <a:srgbClr val="4B2582"/>
              </a:buClr>
              <a:buSzTx/>
              <a:buFont typeface="Wingdings" pitchFamily="2" charset="2"/>
              <a:buNone/>
              <a:tabLst/>
              <a:defRPr sz="1100" baseline="0"/>
            </a:lvl1pPr>
            <a:lvl2pPr marL="0" indent="0">
              <a:buNone/>
              <a:defRPr/>
            </a:lvl2pPr>
            <a:lvl3pPr marL="0" indent="0">
              <a:buNone/>
              <a:defRPr/>
            </a:lvl3pPr>
            <a:lvl4pPr marL="0" indent="0">
              <a:buNone/>
              <a:defRPr/>
            </a:lvl4pPr>
            <a:lvl5pPr marL="0" indent="0">
              <a:buNone/>
              <a:defRPr/>
            </a:lvl5pPr>
          </a:lstStyle>
          <a:p>
            <a:pPr marL="0" marR="0" lvl="0" indent="0" algn="l" defTabSz="914269" rtl="0" eaLnBrk="1" fontAlgn="auto" latinLnBrk="0" hangingPunct="1">
              <a:lnSpc>
                <a:spcPct val="100000"/>
              </a:lnSpc>
              <a:spcBef>
                <a:spcPts val="0"/>
              </a:spcBef>
              <a:spcAft>
                <a:spcPts val="0"/>
              </a:spcAft>
              <a:buClr>
                <a:srgbClr val="4B2582"/>
              </a:buClr>
              <a:buSzTx/>
              <a:buFont typeface="Wingdings" pitchFamily="2" charset="2"/>
              <a:buNone/>
              <a:tabLst/>
              <a:defRPr/>
            </a:pPr>
            <a:r>
              <a:rPr kumimoji="0" lang="de-AT" sz="1000" b="0" i="0" u="none" strike="noStrike" kern="1200" cap="none" spc="0" normalizeH="0" baseline="0" noProof="0" dirty="0">
                <a:ln>
                  <a:noFill/>
                </a:ln>
                <a:solidFill>
                  <a:srgbClr val="000000"/>
                </a:solidFill>
                <a:effectLst/>
                <a:uLnTx/>
                <a:uFillTx/>
                <a:latin typeface="+mn-lt"/>
                <a:ea typeface="+mn-ea"/>
                <a:cs typeface="+mn-cs"/>
              </a:rPr>
              <a:t>Hier Adressdaten eingeben</a:t>
            </a:r>
          </a:p>
        </p:txBody>
      </p:sp>
      <p:sp>
        <p:nvSpPr>
          <p:cNvPr id="8" name="Datumsplatzhalter 7"/>
          <p:cNvSpPr>
            <a:spLocks noGrp="1"/>
          </p:cNvSpPr>
          <p:nvPr>
            <p:ph type="dt" sz="half" idx="11"/>
          </p:nvPr>
        </p:nvSpPr>
        <p:spPr/>
        <p:txBody>
          <a:bodyPr/>
          <a:lstStyle/>
          <a:p>
            <a:fld id="{460B22D8-19A8-4750-AD83-286C35A4BCEC}" type="datetime1">
              <a:rPr lang="de-AT" smtClean="0"/>
              <a:t>28.04.2022</a:t>
            </a:fld>
            <a:endParaRPr lang="de-AT" dirty="0"/>
          </a:p>
        </p:txBody>
      </p:sp>
      <p:sp>
        <p:nvSpPr>
          <p:cNvPr id="9" name="Fußzeilenplatzhalter 8"/>
          <p:cNvSpPr>
            <a:spLocks noGrp="1"/>
          </p:cNvSpPr>
          <p:nvPr>
            <p:ph type="ftr" sz="quarter" idx="12"/>
          </p:nvPr>
        </p:nvSpPr>
        <p:spPr/>
        <p:txBody>
          <a:bodyPr/>
          <a:lstStyle/>
          <a:p>
            <a:r>
              <a:rPr lang="de-AT" dirty="0" err="1" smtClean="0"/>
              <a:t>Fusszeile</a:t>
            </a:r>
            <a:endParaRPr lang="de-AT" dirty="0"/>
          </a:p>
        </p:txBody>
      </p:sp>
      <p:sp>
        <p:nvSpPr>
          <p:cNvPr id="10" name="Foliennummernplatzhalter 9"/>
          <p:cNvSpPr>
            <a:spLocks noGrp="1"/>
          </p:cNvSpPr>
          <p:nvPr>
            <p:ph type="sldNum" sz="quarter" idx="13"/>
          </p:nvPr>
        </p:nvSpPr>
        <p:spPr/>
        <p:txBody>
          <a:bodyPr/>
          <a:lstStyle/>
          <a:p>
            <a:r>
              <a:rPr lang="de-AT" dirty="0"/>
              <a:t>SEITE </a:t>
            </a:r>
            <a:fld id="{BE3DC40E-DBBE-4E2D-9EEC-FBF0DA0E9179}" type="slidenum">
              <a:rPr lang="de-AT" smtClean="0"/>
              <a:t>‹Nr.›</a:t>
            </a:fld>
            <a:endParaRPr lang="de-AT" dirty="0"/>
          </a:p>
        </p:txBody>
      </p:sp>
      <p:sp>
        <p:nvSpPr>
          <p:cNvPr id="15" name="Rechteck 14"/>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Grafik 12" descr="Logo-für-VK.png"/>
          <p:cNvPicPr>
            <a:picLocks noChangeAspect="1"/>
          </p:cNvPicPr>
          <p:nvPr userDrawn="1"/>
        </p:nvPicPr>
        <p:blipFill>
          <a:blip r:embed="rId2" cstate="print"/>
          <a:stretch>
            <a:fillRect/>
          </a:stretch>
        </p:blipFill>
        <p:spPr>
          <a:xfrm>
            <a:off x="611561" y="2552702"/>
            <a:ext cx="590932" cy="270319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 kurz">
    <p:bg>
      <p:bgPr>
        <a:blipFill dpi="0" rotWithShape="1">
          <a:blip>
            <a:lum/>
          </a:blip>
          <a:srcRect/>
          <a:stretch>
            <a:fillRect l="-10000" r="-10000"/>
          </a:stretch>
        </a:blipFill>
        <a:effectLst/>
      </p:bgPr>
    </p:bg>
    <p:spTree>
      <p:nvGrpSpPr>
        <p:cNvPr id="1" name=""/>
        <p:cNvGrpSpPr/>
        <p:nvPr/>
      </p:nvGrpSpPr>
      <p:grpSpPr>
        <a:xfrm>
          <a:off x="0" y="0"/>
          <a:ext cx="0" cy="0"/>
          <a:chOff x="0" y="0"/>
          <a:chExt cx="0" cy="0"/>
        </a:xfrm>
      </p:grpSpPr>
      <p:grpSp>
        <p:nvGrpSpPr>
          <p:cNvPr id="6" name="Gruppieren 5"/>
          <p:cNvGrpSpPr/>
          <p:nvPr userDrawn="1"/>
        </p:nvGrpSpPr>
        <p:grpSpPr>
          <a:xfrm>
            <a:off x="288000" y="720000"/>
            <a:ext cx="8552850" cy="2078015"/>
            <a:chOff x="295022" y="706438"/>
            <a:chExt cx="8552850" cy="2078015"/>
          </a:xfrm>
        </p:grpSpPr>
        <p:sp>
          <p:nvSpPr>
            <p:cNvPr id="19" name="Rechteck 18"/>
            <p:cNvSpPr/>
            <p:nvPr userDrawn="1"/>
          </p:nvSpPr>
          <p:spPr>
            <a:xfrm>
              <a:off x="6199684" y="706438"/>
              <a:ext cx="2648188" cy="2078015"/>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1" name="Rechteck 20"/>
            <p:cNvSpPr/>
            <p:nvPr userDrawn="1"/>
          </p:nvSpPr>
          <p:spPr bwMode="blackWhite">
            <a:xfrm>
              <a:off x="295022" y="706438"/>
              <a:ext cx="5904662" cy="2078015"/>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2" name="Titel 1"/>
          <p:cNvSpPr>
            <a:spLocks noGrp="1"/>
          </p:cNvSpPr>
          <p:nvPr userDrawn="1">
            <p:ph type="ctrTitle" hasCustomPrompt="1"/>
          </p:nvPr>
        </p:nvSpPr>
        <p:spPr bwMode="black">
          <a:xfrm>
            <a:off x="605408" y="1555385"/>
            <a:ext cx="5466982" cy="620057"/>
          </a:xfrm>
          <a:prstGeom prst="rect">
            <a:avLst/>
          </a:prstGeom>
        </p:spPr>
        <p:txBody>
          <a:bodyPr tIns="0" anchor="b"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Einzeiligen Titel eingeben</a:t>
            </a:r>
          </a:p>
        </p:txBody>
      </p:sp>
      <p:sp>
        <p:nvSpPr>
          <p:cNvPr id="3" name="Untertitel 2"/>
          <p:cNvSpPr>
            <a:spLocks noGrp="1"/>
          </p:cNvSpPr>
          <p:nvPr userDrawn="1">
            <p:ph type="subTitle" idx="1" hasCustomPrompt="1"/>
          </p:nvPr>
        </p:nvSpPr>
        <p:spPr bwMode="black">
          <a:xfrm>
            <a:off x="605408" y="1191698"/>
            <a:ext cx="5466982" cy="365413"/>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6" name="Textplatzhalter 9"/>
          <p:cNvSpPr>
            <a:spLocks noGrp="1"/>
          </p:cNvSpPr>
          <p:nvPr userDrawn="1">
            <p:ph type="body" sz="quarter" idx="11"/>
          </p:nvPr>
        </p:nvSpPr>
        <p:spPr bwMode="white">
          <a:xfrm>
            <a:off x="287338"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2" name="Textplatzhalter 7"/>
          <p:cNvSpPr>
            <a:spLocks noGrp="1"/>
          </p:cNvSpPr>
          <p:nvPr userDrawn="1">
            <p:ph type="body" sz="quarter" idx="12" hasCustomPrompt="1"/>
          </p:nvPr>
        </p:nvSpPr>
        <p:spPr bwMode="auto">
          <a:xfrm>
            <a:off x="457200" y="6512313"/>
            <a:ext cx="1638300" cy="292348"/>
          </a:xfrm>
        </p:spPr>
        <p:txBody>
          <a:bodyPr>
            <a:noAutofit/>
          </a:bodyPr>
          <a:lstStyle>
            <a:lvl1pPr marL="0" indent="0">
              <a:buNone/>
              <a:defRPr sz="900" cap="all" baseline="0">
                <a:solidFill>
                  <a:schemeClr val="bg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4" name="Grafik 13">
            <a:extLst>
              <a:ext uri="{FF2B5EF4-FFF2-40B4-BE49-F238E27FC236}">
                <a16:creationId xmlns:a16="http://schemas.microsoft.com/office/drawing/2014/main" id="{B29E1B7A-33AA-4317-9333-014650A09111}"/>
              </a:ext>
            </a:extLst>
          </p:cNvPr>
          <p:cNvPicPr>
            <a:picLocks noChangeAspect="1"/>
          </p:cNvPicPr>
          <p:nvPr userDrawn="1"/>
        </p:nvPicPr>
        <p:blipFill>
          <a:blip/>
          <a:stretch>
            <a:fillRect/>
          </a:stretch>
        </p:blipFill>
        <p:spPr>
          <a:xfrm>
            <a:off x="6563181" y="1367582"/>
            <a:ext cx="1872000" cy="987648"/>
          </a:xfrm>
          <a:prstGeom prst="rect">
            <a:avLst/>
          </a:prstGeom>
        </p:spPr>
      </p:pic>
      <p:pic>
        <p:nvPicPr>
          <p:cNvPr id="13" name="Grafik 12">
            <a:extLst>
              <a:ext uri="{FF2B5EF4-FFF2-40B4-BE49-F238E27FC236}">
                <a16:creationId xmlns:a16="http://schemas.microsoft.com/office/drawing/2014/main" id="{87FD83DD-93AC-4FD9-89BE-042200EC0C41}"/>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6553200" y="6262496"/>
            <a:ext cx="1889125" cy="326781"/>
          </a:xfrm>
          <a:prstGeom prst="rect">
            <a:avLst/>
          </a:prstGeom>
        </p:spPr>
      </p:pic>
      <p:pic>
        <p:nvPicPr>
          <p:cNvPr id="17" name="Grafik 16"/>
          <p:cNvPicPr>
            <a:picLocks noChangeAspect="1"/>
          </p:cNvPicPr>
          <p:nvPr userDrawn="1"/>
        </p:nvPicPr>
        <p:blipFill>
          <a:blip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462019" y="1613536"/>
            <a:ext cx="7759644" cy="4624686"/>
          </a:xfrm>
        </p:spPr>
        <p:txBody>
          <a:bodyPr lIns="0" rIns="0">
            <a:normAutofit/>
          </a:bodyPr>
          <a:lstStyle>
            <a:lvl1pPr>
              <a:defRPr sz="1600"/>
            </a:lvl1pPr>
            <a:lvl2pPr>
              <a:defRPr sz="1500"/>
            </a:lvl2pPr>
            <a:lvl3pPr>
              <a:defRPr sz="1400"/>
            </a:lvl3pPr>
            <a:lvl4pPr>
              <a:defRPr sz="1200"/>
            </a:lvl4pPr>
            <a:lvl5pPr>
              <a:defRPr sz="1200"/>
            </a:lvl5pPr>
          </a:lstStyle>
          <a:p>
            <a:pPr lvl="0"/>
            <a:r>
              <a:rPr lang="de-AT" dirty="0"/>
              <a:t>Textmasterformat durch Klicken bearbeiten</a:t>
            </a:r>
          </a:p>
          <a:p>
            <a:pPr lvl="1"/>
            <a:r>
              <a:rPr lang="de-AT" dirty="0"/>
              <a:t>Zweite Ebene</a:t>
            </a:r>
          </a:p>
          <a:p>
            <a:pPr lvl="2"/>
            <a:r>
              <a:rPr lang="de-AT" dirty="0"/>
              <a:t>Dritte Ebene</a:t>
            </a:r>
          </a:p>
          <a:p>
            <a:pPr lvl="3"/>
            <a:r>
              <a:rPr lang="de-AT" dirty="0"/>
              <a:t>Vierte Ebene</a:t>
            </a:r>
          </a:p>
          <a:p>
            <a:pPr lvl="4"/>
            <a:r>
              <a:rPr lang="de-AT" dirty="0"/>
              <a:t>Fünfte Ebene</a:t>
            </a:r>
          </a:p>
        </p:txBody>
      </p:sp>
      <p:sp>
        <p:nvSpPr>
          <p:cNvPr id="4" name="Datumsplatzhalter 3"/>
          <p:cNvSpPr>
            <a:spLocks noGrp="1"/>
          </p:cNvSpPr>
          <p:nvPr>
            <p:ph type="dt" sz="half" idx="10"/>
          </p:nvPr>
        </p:nvSpPr>
        <p:spPr/>
        <p:txBody>
          <a:bodyPr/>
          <a:lstStyle/>
          <a:p>
            <a:fld id="{BCE4B0F6-B814-432F-A5EF-779CD4E3E58E}" type="datetime1">
              <a:rPr lang="de-AT" smtClean="0"/>
              <a:t>28.04.2022</a:t>
            </a:fld>
            <a:endParaRPr lang="de-AT" dirty="0"/>
          </a:p>
        </p:txBody>
      </p:sp>
      <p:sp>
        <p:nvSpPr>
          <p:cNvPr id="8" name="Fußzeilenplatzhalter 7"/>
          <p:cNvSpPr>
            <a:spLocks noGrp="1"/>
          </p:cNvSpPr>
          <p:nvPr>
            <p:ph type="ftr" sz="quarter" idx="11"/>
          </p:nvPr>
        </p:nvSpPr>
        <p:spPr/>
        <p:txBody>
          <a:bodyPr/>
          <a:lstStyle/>
          <a:p>
            <a:r>
              <a:rPr lang="de-AT" dirty="0" err="1" smtClean="0"/>
              <a:t>Fusszeile</a:t>
            </a:r>
            <a:endParaRPr lang="de-AT" dirty="0"/>
          </a:p>
        </p:txBody>
      </p:sp>
      <p:sp>
        <p:nvSpPr>
          <p:cNvPr id="9" name="Foliennummernplatzhalter 8"/>
          <p:cNvSpPr>
            <a:spLocks noGrp="1"/>
          </p:cNvSpPr>
          <p:nvPr>
            <p:ph type="sldNum" sz="quarter" idx="12"/>
          </p:nvPr>
        </p:nvSpPr>
        <p:spPr/>
        <p:txBody>
          <a:bodyPr/>
          <a:lstStyle/>
          <a:p>
            <a:r>
              <a:rPr lang="de-AT" dirty="0"/>
              <a:t>SEITE </a:t>
            </a:r>
            <a:fld id="{BE3DC40E-DBBE-4E2D-9EEC-FBF0DA0E9179}" type="slidenum">
              <a:rPr lang="de-AT" smtClean="0"/>
              <a:t>‹Nr.›</a:t>
            </a:fld>
            <a:endParaRPr lang="de-AT" dirty="0"/>
          </a:p>
        </p:txBody>
      </p:sp>
      <p:sp>
        <p:nvSpPr>
          <p:cNvPr id="2" name="Titel 1"/>
          <p:cNvSpPr>
            <a:spLocks noGrp="1"/>
          </p:cNvSpPr>
          <p:nvPr>
            <p:ph type="title"/>
          </p:nvPr>
        </p:nvSpPr>
        <p:spPr/>
        <p:txBody>
          <a:bodyPr/>
          <a:lstStyle/>
          <a:p>
            <a:r>
              <a:rPr lang="de-DE" smtClean="0"/>
              <a:t>Titelmasterformat durch Klicken bearbeiten</a:t>
            </a:r>
            <a:endParaRPr lang="de-AT"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folie ohne Bild">
    <p:spTree>
      <p:nvGrpSpPr>
        <p:cNvPr id="1" name=""/>
        <p:cNvGrpSpPr/>
        <p:nvPr/>
      </p:nvGrpSpPr>
      <p:grpSpPr>
        <a:xfrm>
          <a:off x="0" y="0"/>
          <a:ext cx="0" cy="0"/>
          <a:chOff x="0" y="0"/>
          <a:chExt cx="0" cy="0"/>
        </a:xfrm>
      </p:grpSpPr>
      <p:grpSp>
        <p:nvGrpSpPr>
          <p:cNvPr id="12" name="Gruppieren 11"/>
          <p:cNvGrpSpPr/>
          <p:nvPr userDrawn="1"/>
        </p:nvGrpSpPr>
        <p:grpSpPr>
          <a:xfrm>
            <a:off x="296237" y="720000"/>
            <a:ext cx="8552850" cy="2454041"/>
            <a:chOff x="295575" y="603319"/>
            <a:chExt cx="8552850" cy="2045034"/>
          </a:xfrm>
        </p:grpSpPr>
        <p:sp>
          <p:nvSpPr>
            <p:cNvPr id="16" name="Rechteck 15"/>
            <p:cNvSpPr/>
            <p:nvPr userDrawn="1"/>
          </p:nvSpPr>
          <p:spPr>
            <a:xfrm>
              <a:off x="6192000" y="603319"/>
              <a:ext cx="2648188" cy="2037600"/>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17" name="Rechteck 16"/>
            <p:cNvSpPr/>
            <p:nvPr userDrawn="1"/>
          </p:nvSpPr>
          <p:spPr bwMode="blackWhite">
            <a:xfrm>
              <a:off x="295575" y="610753"/>
              <a:ext cx="8552850" cy="2037600"/>
            </a:xfrm>
            <a:prstGeom prst="rect">
              <a:avLst/>
            </a:prstGeom>
            <a:solidFill>
              <a:srgbClr val="0096D3"/>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14" name="Textplatzhalter 9"/>
          <p:cNvSpPr>
            <a:spLocks noGrp="1"/>
          </p:cNvSpPr>
          <p:nvPr>
            <p:ph type="body" sz="quarter" idx="11"/>
          </p:nvPr>
        </p:nvSpPr>
        <p:spPr bwMode="white">
          <a:xfrm>
            <a:off x="288000"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dirty="0" smtClean="0"/>
              <a:t>Textmasterformat bearbeiten</a:t>
            </a:r>
          </a:p>
        </p:txBody>
      </p:sp>
      <p:sp>
        <p:nvSpPr>
          <p:cNvPr id="10" name="Textplatzhalter 7"/>
          <p:cNvSpPr>
            <a:spLocks noGrp="1"/>
          </p:cNvSpPr>
          <p:nvPr>
            <p:ph type="body" sz="quarter" idx="12" hasCustomPrompt="1"/>
          </p:nvPr>
        </p:nvSpPr>
        <p:spPr>
          <a:xfrm>
            <a:off x="457200" y="6512313"/>
            <a:ext cx="1638300" cy="292348"/>
          </a:xfrm>
        </p:spPr>
        <p:txBody>
          <a:bodyPr>
            <a:noAutofit/>
          </a:bodyPr>
          <a:lstStyle>
            <a:lvl1pPr marL="0" indent="0">
              <a:buNone/>
              <a:defRPr sz="900" cap="all" baseline="0">
                <a:solidFill>
                  <a:schemeClr val="tx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sp>
        <p:nvSpPr>
          <p:cNvPr id="13" name="Titel 1"/>
          <p:cNvSpPr>
            <a:spLocks noGrp="1"/>
          </p:cNvSpPr>
          <p:nvPr>
            <p:ph type="ctrTitle" hasCustomPrompt="1"/>
          </p:nvPr>
        </p:nvSpPr>
        <p:spPr bwMode="black">
          <a:xfrm>
            <a:off x="605406" y="1622458"/>
            <a:ext cx="8015800" cy="1170379"/>
          </a:xfrm>
          <a:prstGeom prst="rect">
            <a:avLst/>
          </a:prstGeom>
        </p:spPr>
        <p:txBody>
          <a:bodyPr tIns="0" anchor="ctr"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15" name="Untertitel 2"/>
          <p:cNvSpPr>
            <a:spLocks noGrp="1"/>
          </p:cNvSpPr>
          <p:nvPr>
            <p:ph type="subTitle" idx="1" hasCustomPrompt="1"/>
          </p:nvPr>
        </p:nvSpPr>
        <p:spPr bwMode="black">
          <a:xfrm>
            <a:off x="605406" y="1089822"/>
            <a:ext cx="8015800" cy="523716"/>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22" name="Rechteck 21"/>
          <p:cNvSpPr/>
          <p:nvPr userDrawn="1"/>
        </p:nvSpPr>
        <p:spPr>
          <a:xfrm>
            <a:off x="5795581" y="5936812"/>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9" name="Grafik 18">
            <a:extLst>
              <a:ext uri="{FF2B5EF4-FFF2-40B4-BE49-F238E27FC236}">
                <a16:creationId xmlns:a16="http://schemas.microsoft.com/office/drawing/2014/main" id="{CBFE10AA-75A4-4890-9EDF-8C4C050328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7894" y="6414896"/>
            <a:ext cx="1884536" cy="326780"/>
          </a:xfrm>
          <a:prstGeom prst="rect">
            <a:avLst/>
          </a:prstGeom>
        </p:spPr>
      </p:pic>
      <p:pic>
        <p:nvPicPr>
          <p:cNvPr id="20" name="Grafik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 y="6199302"/>
            <a:ext cx="1706149" cy="249883"/>
          </a:xfrm>
          <a:prstGeom prst="rect">
            <a:avLst/>
          </a:prstGeom>
        </p:spPr>
      </p:pic>
      <p:pic>
        <p:nvPicPr>
          <p:cNvPr id="24" name="Grafik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615357" y="3534942"/>
            <a:ext cx="3274020" cy="1230199"/>
          </a:xfrm>
          <a:prstGeom prst="rect">
            <a:avLst/>
          </a:prstGeom>
        </p:spPr>
      </p:pic>
    </p:spTree>
    <p:extLst>
      <p:ext uri="{BB962C8B-B14F-4D97-AF65-F5344CB8AC3E}">
        <p14:creationId xmlns:p14="http://schemas.microsoft.com/office/powerpoint/2010/main" val="154679611"/>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elfolie ohne Bild kurz">
    <p:spTree>
      <p:nvGrpSpPr>
        <p:cNvPr id="1" name=""/>
        <p:cNvGrpSpPr/>
        <p:nvPr/>
      </p:nvGrpSpPr>
      <p:grpSpPr>
        <a:xfrm>
          <a:off x="0" y="0"/>
          <a:ext cx="0" cy="0"/>
          <a:chOff x="0" y="0"/>
          <a:chExt cx="0" cy="0"/>
        </a:xfrm>
      </p:grpSpPr>
      <p:grpSp>
        <p:nvGrpSpPr>
          <p:cNvPr id="13" name="Gruppieren 12"/>
          <p:cNvGrpSpPr/>
          <p:nvPr userDrawn="1"/>
        </p:nvGrpSpPr>
        <p:grpSpPr>
          <a:xfrm>
            <a:off x="288000" y="720000"/>
            <a:ext cx="8552850" cy="2078015"/>
            <a:chOff x="287338" y="603319"/>
            <a:chExt cx="8552850" cy="2037600"/>
          </a:xfrm>
        </p:grpSpPr>
        <p:sp>
          <p:nvSpPr>
            <p:cNvPr id="15" name="Rechteck 14"/>
            <p:cNvSpPr/>
            <p:nvPr userDrawn="1"/>
          </p:nvSpPr>
          <p:spPr>
            <a:xfrm>
              <a:off x="6192000" y="603319"/>
              <a:ext cx="2648188" cy="2037600"/>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17" name="Rechteck 16"/>
            <p:cNvSpPr/>
            <p:nvPr userDrawn="1"/>
          </p:nvSpPr>
          <p:spPr bwMode="blackWhite">
            <a:xfrm>
              <a:off x="287338" y="603319"/>
              <a:ext cx="5904662" cy="2037600"/>
            </a:xfrm>
            <a:prstGeom prst="rect">
              <a:avLst/>
            </a:prstGeom>
            <a:solidFill>
              <a:srgbClr val="0096D3"/>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2" name="Titel 1"/>
          <p:cNvSpPr>
            <a:spLocks noGrp="1"/>
          </p:cNvSpPr>
          <p:nvPr>
            <p:ph type="ctrTitle" hasCustomPrompt="1"/>
          </p:nvPr>
        </p:nvSpPr>
        <p:spPr bwMode="black">
          <a:xfrm>
            <a:off x="605407" y="1555385"/>
            <a:ext cx="5436000" cy="620057"/>
          </a:xfrm>
          <a:prstGeom prst="rect">
            <a:avLst/>
          </a:prstGeom>
        </p:spPr>
        <p:txBody>
          <a:bodyPr tIns="0" anchor="b"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Einzeiligen Titel eingeben</a:t>
            </a:r>
          </a:p>
        </p:txBody>
      </p:sp>
      <p:sp>
        <p:nvSpPr>
          <p:cNvPr id="3" name="Untertitel 2"/>
          <p:cNvSpPr>
            <a:spLocks noGrp="1"/>
          </p:cNvSpPr>
          <p:nvPr>
            <p:ph type="subTitle" idx="1" hasCustomPrompt="1"/>
          </p:nvPr>
        </p:nvSpPr>
        <p:spPr bwMode="black">
          <a:xfrm>
            <a:off x="605407" y="1191698"/>
            <a:ext cx="5436000" cy="365413"/>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4" name="Textplatzhalter 9"/>
          <p:cNvSpPr>
            <a:spLocks noGrp="1"/>
          </p:cNvSpPr>
          <p:nvPr>
            <p:ph type="body" sz="quarter" idx="11"/>
          </p:nvPr>
        </p:nvSpPr>
        <p:spPr bwMode="white">
          <a:xfrm>
            <a:off x="288000"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2" name="Textplatzhalter 7"/>
          <p:cNvSpPr>
            <a:spLocks noGrp="1"/>
          </p:cNvSpPr>
          <p:nvPr>
            <p:ph type="body" sz="quarter" idx="12" hasCustomPrompt="1"/>
          </p:nvPr>
        </p:nvSpPr>
        <p:spPr>
          <a:xfrm>
            <a:off x="457200" y="6512313"/>
            <a:ext cx="1638300" cy="292348"/>
          </a:xfrm>
        </p:spPr>
        <p:txBody>
          <a:bodyPr>
            <a:noAutofit/>
          </a:bodyPr>
          <a:lstStyle>
            <a:lvl1pPr marL="0" indent="0">
              <a:buNone/>
              <a:defRPr sz="900" cap="all" baseline="0">
                <a:solidFill>
                  <a:schemeClr val="tx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1" name="Grafik 10">
            <a:extLst>
              <a:ext uri="{FF2B5EF4-FFF2-40B4-BE49-F238E27FC236}">
                <a16:creationId xmlns:a16="http://schemas.microsoft.com/office/drawing/2014/main" id="{CFC30608-9040-436C-954E-349C16345BE3}"/>
              </a:ext>
            </a:extLst>
          </p:cNvPr>
          <p:cNvPicPr>
            <a:picLocks noChangeAspect="1"/>
          </p:cNvPicPr>
          <p:nvPr userDrawn="1"/>
        </p:nvPicPr>
        <p:blipFill>
          <a:blip/>
          <a:stretch>
            <a:fillRect/>
          </a:stretch>
        </p:blipFill>
        <p:spPr>
          <a:xfrm>
            <a:off x="6563181" y="1367582"/>
            <a:ext cx="1872000" cy="987648"/>
          </a:xfrm>
          <a:prstGeom prst="rect">
            <a:avLst/>
          </a:prstGeom>
        </p:spPr>
      </p:pic>
      <p:pic>
        <p:nvPicPr>
          <p:cNvPr id="18" name="Grafik 17">
            <a:extLst>
              <a:ext uri="{FF2B5EF4-FFF2-40B4-BE49-F238E27FC236}">
                <a16:creationId xmlns:a16="http://schemas.microsoft.com/office/drawing/2014/main" id="{50D26964-FFB5-4179-91AA-CBFDA5A78832}"/>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6555494" y="6262496"/>
            <a:ext cx="1884536" cy="326780"/>
          </a:xfrm>
          <a:prstGeom prst="rect">
            <a:avLst/>
          </a:prstGeom>
        </p:spPr>
      </p:pic>
      <p:pic>
        <p:nvPicPr>
          <p:cNvPr id="19" name="Grafik 18"/>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sp>
        <p:nvSpPr>
          <p:cNvPr id="20" name="Rechteck 19"/>
          <p:cNvSpPr/>
          <p:nvPr userDrawn="1"/>
        </p:nvSpPr>
        <p:spPr>
          <a:xfrm>
            <a:off x="5823552" y="5954719"/>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3" name="Grafik 22"/>
          <p:cNvPicPr>
            <a:picLocks noChangeAspect="1"/>
          </p:cNvPicPr>
          <p:nvPr userDrawn="1"/>
        </p:nvPicPr>
        <p:blipFill>
          <a:blip>
            <a:extLst>
              <a:ext uri="{28A0092B-C50C-407E-A947-70E740481C1C}">
                <a14:useLocalDpi xmlns:a14="http://schemas.microsoft.com/office/drawing/2010/main" val="0"/>
              </a:ext>
            </a:extLst>
          </a:blip>
          <a:stretch>
            <a:fillRect/>
          </a:stretch>
        </p:blipFill>
        <p:spPr>
          <a:xfrm>
            <a:off x="5575067" y="3492000"/>
            <a:ext cx="3274020" cy="1230199"/>
          </a:xfrm>
          <a:prstGeom prst="rect">
            <a:avLst/>
          </a:prstGeom>
        </p:spPr>
      </p:pic>
    </p:spTree>
    <p:extLst>
      <p:ext uri="{BB962C8B-B14F-4D97-AF65-F5344CB8AC3E}">
        <p14:creationId xmlns:p14="http://schemas.microsoft.com/office/powerpoint/2010/main" val="1919268004"/>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elfolie Bild 2">
    <p:bg>
      <p:bgPr>
        <a:blipFill dpi="0" rotWithShape="1">
          <a:blip>
            <a:lum/>
          </a:blip>
          <a:srcRect/>
          <a:stretch>
            <a:fillRect l="-10000" r="-10000"/>
          </a:stretch>
        </a:blipFill>
        <a:effectLst/>
      </p:bgPr>
    </p:bg>
    <p:spTree>
      <p:nvGrpSpPr>
        <p:cNvPr id="1" name=""/>
        <p:cNvGrpSpPr/>
        <p:nvPr/>
      </p:nvGrpSpPr>
      <p:grpSpPr>
        <a:xfrm>
          <a:off x="0" y="0"/>
          <a:ext cx="0" cy="0"/>
          <a:chOff x="0" y="0"/>
          <a:chExt cx="0" cy="0"/>
        </a:xfrm>
      </p:grpSpPr>
      <p:grpSp>
        <p:nvGrpSpPr>
          <p:cNvPr id="2" name="Gruppieren 1"/>
          <p:cNvGrpSpPr/>
          <p:nvPr userDrawn="1"/>
        </p:nvGrpSpPr>
        <p:grpSpPr>
          <a:xfrm>
            <a:off x="288000" y="720000"/>
            <a:ext cx="8552850" cy="2445120"/>
            <a:chOff x="295022" y="708615"/>
            <a:chExt cx="8552850" cy="2445120"/>
          </a:xfrm>
        </p:grpSpPr>
        <p:sp>
          <p:nvSpPr>
            <p:cNvPr id="21" name="Rechteck 20"/>
            <p:cNvSpPr/>
            <p:nvPr userDrawn="1"/>
          </p:nvSpPr>
          <p:spPr>
            <a:xfrm>
              <a:off x="6199684" y="708615"/>
              <a:ext cx="2648188" cy="2445120"/>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2" name="Rechteck 21"/>
            <p:cNvSpPr/>
            <p:nvPr userDrawn="1"/>
          </p:nvSpPr>
          <p:spPr bwMode="blackWhite">
            <a:xfrm>
              <a:off x="295022" y="708615"/>
              <a:ext cx="5904662" cy="2445120"/>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10" name="Textplatzhalter 9"/>
          <p:cNvSpPr>
            <a:spLocks noGrp="1"/>
          </p:cNvSpPr>
          <p:nvPr userDrawn="1">
            <p:ph type="body" sz="quarter" idx="11"/>
          </p:nvPr>
        </p:nvSpPr>
        <p:spPr bwMode="white">
          <a:xfrm>
            <a:off x="287338"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4" name="Textplatzhalter 7"/>
          <p:cNvSpPr>
            <a:spLocks noGrp="1"/>
          </p:cNvSpPr>
          <p:nvPr userDrawn="1">
            <p:ph type="body" sz="quarter" idx="12" hasCustomPrompt="1"/>
          </p:nvPr>
        </p:nvSpPr>
        <p:spPr>
          <a:xfrm>
            <a:off x="457200" y="6512313"/>
            <a:ext cx="1638300" cy="292348"/>
          </a:xfrm>
        </p:spPr>
        <p:txBody>
          <a:bodyPr>
            <a:noAutofit/>
          </a:bodyPr>
          <a:lstStyle>
            <a:lvl1pPr marL="0" indent="0">
              <a:buNone/>
              <a:defRPr sz="900" cap="all" baseline="0">
                <a:solidFill>
                  <a:schemeClr val="tx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sp>
        <p:nvSpPr>
          <p:cNvPr id="16" name="Titel 1"/>
          <p:cNvSpPr>
            <a:spLocks noGrp="1"/>
          </p:cNvSpPr>
          <p:nvPr userDrawn="1">
            <p:ph type="ctrTitle" hasCustomPrompt="1"/>
          </p:nvPr>
        </p:nvSpPr>
        <p:spPr bwMode="black">
          <a:xfrm>
            <a:off x="605406" y="1561638"/>
            <a:ext cx="5436000" cy="1231200"/>
          </a:xfrm>
          <a:prstGeom prst="rect">
            <a:avLst/>
          </a:prstGeom>
        </p:spPr>
        <p:txBody>
          <a:bodyPr tIns="0" anchor="ctr"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17" name="Untertitel 2"/>
          <p:cNvSpPr>
            <a:spLocks noGrp="1"/>
          </p:cNvSpPr>
          <p:nvPr userDrawn="1">
            <p:ph type="subTitle" idx="1" hasCustomPrompt="1"/>
          </p:nvPr>
        </p:nvSpPr>
        <p:spPr bwMode="black">
          <a:xfrm>
            <a:off x="605406" y="1191698"/>
            <a:ext cx="5436000" cy="421840"/>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pic>
        <p:nvPicPr>
          <p:cNvPr id="11" name="Grafik 10">
            <a:extLst>
              <a:ext uri="{FF2B5EF4-FFF2-40B4-BE49-F238E27FC236}">
                <a16:creationId xmlns:a16="http://schemas.microsoft.com/office/drawing/2014/main" id="{F2360A1A-6DB4-493F-A661-2E5053271284}"/>
              </a:ext>
            </a:extLst>
          </p:cNvPr>
          <p:cNvPicPr>
            <a:picLocks noChangeAspect="1"/>
          </p:cNvPicPr>
          <p:nvPr userDrawn="1"/>
        </p:nvPicPr>
        <p:blipFill>
          <a:blip/>
          <a:stretch>
            <a:fillRect/>
          </a:stretch>
        </p:blipFill>
        <p:spPr>
          <a:xfrm>
            <a:off x="6563181" y="1367582"/>
            <a:ext cx="1872000" cy="987648"/>
          </a:xfrm>
          <a:prstGeom prst="rect">
            <a:avLst/>
          </a:prstGeom>
        </p:spPr>
      </p:pic>
      <p:pic>
        <p:nvPicPr>
          <p:cNvPr id="15" name="Grafik 14">
            <a:extLst>
              <a:ext uri="{FF2B5EF4-FFF2-40B4-BE49-F238E27FC236}">
                <a16:creationId xmlns:a16="http://schemas.microsoft.com/office/drawing/2014/main" id="{D74E8E43-3049-475F-AA77-1CEF034C1D3A}"/>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6553200" y="6262496"/>
            <a:ext cx="1889125" cy="326780"/>
          </a:xfrm>
          <a:prstGeom prst="rect">
            <a:avLst/>
          </a:prstGeom>
        </p:spPr>
      </p:pic>
      <p:pic>
        <p:nvPicPr>
          <p:cNvPr id="13" name="Grafik 12"/>
          <p:cNvPicPr>
            <a:picLocks noChangeAspect="1"/>
          </p:cNvPicPr>
          <p:nvPr userDrawn="1"/>
        </p:nvPicPr>
        <p:blipFill>
          <a:blip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extLst>
      <p:ext uri="{BB962C8B-B14F-4D97-AF65-F5344CB8AC3E}">
        <p14:creationId xmlns:p14="http://schemas.microsoft.com/office/powerpoint/2010/main" val="3042078111"/>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elfolie Bild 2 kurz">
    <p:bg>
      <p:bgPr>
        <a:blipFill dpi="0" rotWithShape="1">
          <a:blip>
            <a:lum/>
          </a:blip>
          <a:srcRect/>
          <a:stretch>
            <a:fillRect l="-10000" r="-10000"/>
          </a:stretch>
        </a:blipFill>
        <a:effectLst/>
      </p:bgPr>
    </p:bg>
    <p:spTree>
      <p:nvGrpSpPr>
        <p:cNvPr id="1" name=""/>
        <p:cNvGrpSpPr/>
        <p:nvPr/>
      </p:nvGrpSpPr>
      <p:grpSpPr>
        <a:xfrm>
          <a:off x="0" y="0"/>
          <a:ext cx="0" cy="0"/>
          <a:chOff x="0" y="0"/>
          <a:chExt cx="0" cy="0"/>
        </a:xfrm>
      </p:grpSpPr>
      <p:grpSp>
        <p:nvGrpSpPr>
          <p:cNvPr id="27" name="Gruppieren 26"/>
          <p:cNvGrpSpPr/>
          <p:nvPr userDrawn="1"/>
        </p:nvGrpSpPr>
        <p:grpSpPr>
          <a:xfrm>
            <a:off x="288000" y="720000"/>
            <a:ext cx="8552850" cy="2078015"/>
            <a:chOff x="287338" y="603319"/>
            <a:chExt cx="8552850" cy="2037600"/>
          </a:xfrm>
        </p:grpSpPr>
        <p:sp>
          <p:nvSpPr>
            <p:cNvPr id="29" name="Rechteck 28"/>
            <p:cNvSpPr/>
            <p:nvPr userDrawn="1"/>
          </p:nvSpPr>
          <p:spPr bwMode="blackWhite">
            <a:xfrm>
              <a:off x="287338" y="603319"/>
              <a:ext cx="5904662" cy="2037600"/>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8" name="Rechteck 27"/>
            <p:cNvSpPr/>
            <p:nvPr userDrawn="1"/>
          </p:nvSpPr>
          <p:spPr>
            <a:xfrm>
              <a:off x="6192000" y="603319"/>
              <a:ext cx="2648188" cy="2037600"/>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2" name="Titel 1"/>
          <p:cNvSpPr>
            <a:spLocks noGrp="1"/>
          </p:cNvSpPr>
          <p:nvPr>
            <p:ph type="ctrTitle" hasCustomPrompt="1"/>
          </p:nvPr>
        </p:nvSpPr>
        <p:spPr bwMode="black">
          <a:xfrm>
            <a:off x="605407" y="1555385"/>
            <a:ext cx="5436000" cy="620057"/>
          </a:xfrm>
          <a:prstGeom prst="rect">
            <a:avLst/>
          </a:prstGeom>
        </p:spPr>
        <p:txBody>
          <a:bodyPr tIns="0" anchor="b"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Einzeiligen Titel eingeben</a:t>
            </a:r>
          </a:p>
        </p:txBody>
      </p:sp>
      <p:sp>
        <p:nvSpPr>
          <p:cNvPr id="3" name="Untertitel 2"/>
          <p:cNvSpPr>
            <a:spLocks noGrp="1"/>
          </p:cNvSpPr>
          <p:nvPr>
            <p:ph type="subTitle" idx="1" hasCustomPrompt="1"/>
          </p:nvPr>
        </p:nvSpPr>
        <p:spPr bwMode="black">
          <a:xfrm>
            <a:off x="605407" y="1191698"/>
            <a:ext cx="5436000" cy="365413"/>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6" name="Textplatzhalter 9"/>
          <p:cNvSpPr>
            <a:spLocks noGrp="1"/>
          </p:cNvSpPr>
          <p:nvPr>
            <p:ph type="body" sz="quarter" idx="11"/>
          </p:nvPr>
        </p:nvSpPr>
        <p:spPr bwMode="white">
          <a:xfrm>
            <a:off x="287338"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2" name="Textplatzhalter 7"/>
          <p:cNvSpPr>
            <a:spLocks noGrp="1"/>
          </p:cNvSpPr>
          <p:nvPr>
            <p:ph type="body" sz="quarter" idx="12" hasCustomPrompt="1"/>
          </p:nvPr>
        </p:nvSpPr>
        <p:spPr>
          <a:xfrm>
            <a:off x="457200" y="6512313"/>
            <a:ext cx="1638300" cy="292348"/>
          </a:xfrm>
        </p:spPr>
        <p:txBody>
          <a:bodyPr>
            <a:noAutofit/>
          </a:bodyPr>
          <a:lstStyle>
            <a:lvl1pPr marL="0" indent="0">
              <a:buNone/>
              <a:defRPr sz="900" cap="all" baseline="0">
                <a:solidFill>
                  <a:schemeClr val="tx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1" name="Grafik 10">
            <a:extLst>
              <a:ext uri="{FF2B5EF4-FFF2-40B4-BE49-F238E27FC236}">
                <a16:creationId xmlns:a16="http://schemas.microsoft.com/office/drawing/2014/main" id="{AC29FFC4-0B95-4222-889B-42858955DF30}"/>
              </a:ext>
            </a:extLst>
          </p:cNvPr>
          <p:cNvPicPr>
            <a:picLocks noChangeAspect="1"/>
          </p:cNvPicPr>
          <p:nvPr userDrawn="1"/>
        </p:nvPicPr>
        <p:blipFill>
          <a:blip/>
          <a:stretch>
            <a:fillRect/>
          </a:stretch>
        </p:blipFill>
        <p:spPr>
          <a:xfrm>
            <a:off x="6563181" y="1367582"/>
            <a:ext cx="1872000" cy="987648"/>
          </a:xfrm>
          <a:prstGeom prst="rect">
            <a:avLst/>
          </a:prstGeom>
        </p:spPr>
      </p:pic>
      <p:pic>
        <p:nvPicPr>
          <p:cNvPr id="13" name="Grafik 12">
            <a:extLst>
              <a:ext uri="{FF2B5EF4-FFF2-40B4-BE49-F238E27FC236}">
                <a16:creationId xmlns:a16="http://schemas.microsoft.com/office/drawing/2014/main" id="{9A04CCDB-F0D1-45D1-AAC5-D09AA0E83311}"/>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6553200" y="6262496"/>
            <a:ext cx="1889125" cy="326780"/>
          </a:xfrm>
          <a:prstGeom prst="rect">
            <a:avLst/>
          </a:prstGeom>
        </p:spPr>
      </p:pic>
      <p:pic>
        <p:nvPicPr>
          <p:cNvPr id="17" name="Grafik 16"/>
          <p:cNvPicPr>
            <a:picLocks noChangeAspect="1"/>
          </p:cNvPicPr>
          <p:nvPr userDrawn="1"/>
        </p:nvPicPr>
        <p:blipFill>
          <a:blip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extLst>
      <p:ext uri="{BB962C8B-B14F-4D97-AF65-F5344CB8AC3E}">
        <p14:creationId xmlns:p14="http://schemas.microsoft.com/office/powerpoint/2010/main" val="1441666851"/>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elfolie Bild 3">
    <p:bg>
      <p:bgPr>
        <a:blipFill dpi="0" rotWithShape="1">
          <a:blip>
            <a:lum/>
          </a:blip>
          <a:srcRect/>
          <a:stretch>
            <a:fillRect l="-10000" r="-10000"/>
          </a:stretch>
        </a:blipFill>
        <a:effectLst/>
      </p:bgPr>
    </p:bg>
    <p:spTree>
      <p:nvGrpSpPr>
        <p:cNvPr id="1" name=""/>
        <p:cNvGrpSpPr/>
        <p:nvPr/>
      </p:nvGrpSpPr>
      <p:grpSpPr>
        <a:xfrm>
          <a:off x="0" y="0"/>
          <a:ext cx="0" cy="0"/>
          <a:chOff x="0" y="0"/>
          <a:chExt cx="0" cy="0"/>
        </a:xfrm>
      </p:grpSpPr>
      <p:grpSp>
        <p:nvGrpSpPr>
          <p:cNvPr id="16" name="Gruppieren 15"/>
          <p:cNvGrpSpPr/>
          <p:nvPr userDrawn="1"/>
        </p:nvGrpSpPr>
        <p:grpSpPr>
          <a:xfrm>
            <a:off x="288000" y="720000"/>
            <a:ext cx="8552850" cy="2445120"/>
            <a:chOff x="287338" y="603319"/>
            <a:chExt cx="8552850" cy="2037600"/>
          </a:xfrm>
        </p:grpSpPr>
        <p:sp>
          <p:nvSpPr>
            <p:cNvPr id="17" name="Rechteck 16"/>
            <p:cNvSpPr/>
            <p:nvPr userDrawn="1"/>
          </p:nvSpPr>
          <p:spPr>
            <a:xfrm>
              <a:off x="6192000" y="603319"/>
              <a:ext cx="2648188" cy="2037600"/>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18" name="Rechteck 17"/>
            <p:cNvSpPr/>
            <p:nvPr userDrawn="1"/>
          </p:nvSpPr>
          <p:spPr bwMode="blackWhite">
            <a:xfrm>
              <a:off x="287338" y="603319"/>
              <a:ext cx="5904662" cy="2037600"/>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pic>
        <p:nvPicPr>
          <p:cNvPr id="20" name="Grafik 19">
            <a:extLst>
              <a:ext uri="{FF2B5EF4-FFF2-40B4-BE49-F238E27FC236}">
                <a16:creationId xmlns:a16="http://schemas.microsoft.com/office/drawing/2014/main" id="{01553FF7-654D-469E-8394-2189F563E87C}"/>
              </a:ext>
            </a:extLst>
          </p:cNvPr>
          <p:cNvPicPr>
            <a:picLocks noChangeAspect="1"/>
          </p:cNvPicPr>
          <p:nvPr userDrawn="1"/>
        </p:nvPicPr>
        <p:blipFill>
          <a:blip/>
          <a:stretch>
            <a:fillRect/>
          </a:stretch>
        </p:blipFill>
        <p:spPr>
          <a:xfrm>
            <a:off x="6563181" y="1367582"/>
            <a:ext cx="1872000" cy="987648"/>
          </a:xfrm>
          <a:prstGeom prst="rect">
            <a:avLst/>
          </a:prstGeom>
        </p:spPr>
      </p:pic>
      <p:sp>
        <p:nvSpPr>
          <p:cNvPr id="10" name="Textplatzhalter 9"/>
          <p:cNvSpPr>
            <a:spLocks noGrp="1"/>
          </p:cNvSpPr>
          <p:nvPr>
            <p:ph type="body" sz="quarter" idx="11"/>
          </p:nvPr>
        </p:nvSpPr>
        <p:spPr bwMode="white">
          <a:xfrm>
            <a:off x="287338"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4" name="Textplatzhalter 7"/>
          <p:cNvSpPr>
            <a:spLocks noGrp="1"/>
          </p:cNvSpPr>
          <p:nvPr>
            <p:ph type="body" sz="quarter" idx="12" hasCustomPrompt="1"/>
          </p:nvPr>
        </p:nvSpPr>
        <p:spPr>
          <a:xfrm>
            <a:off x="457200" y="6512313"/>
            <a:ext cx="1638300" cy="292348"/>
          </a:xfrm>
        </p:spPr>
        <p:txBody>
          <a:bodyPr>
            <a:noAutofit/>
          </a:bodyPr>
          <a:lstStyle>
            <a:lvl1pPr marL="0" indent="0">
              <a:buNone/>
              <a:defRPr sz="900" cap="all" baseline="0">
                <a:solidFill>
                  <a:schemeClr val="bg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sp>
        <p:nvSpPr>
          <p:cNvPr id="12" name="Titel 1"/>
          <p:cNvSpPr>
            <a:spLocks noGrp="1"/>
          </p:cNvSpPr>
          <p:nvPr>
            <p:ph type="ctrTitle" hasCustomPrompt="1"/>
          </p:nvPr>
        </p:nvSpPr>
        <p:spPr bwMode="black">
          <a:xfrm>
            <a:off x="605406" y="1561638"/>
            <a:ext cx="5436000" cy="1231200"/>
          </a:xfrm>
          <a:prstGeom prst="rect">
            <a:avLst/>
          </a:prstGeom>
        </p:spPr>
        <p:txBody>
          <a:bodyPr tIns="0" anchor="ctr"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13" name="Untertitel 2"/>
          <p:cNvSpPr>
            <a:spLocks noGrp="1"/>
          </p:cNvSpPr>
          <p:nvPr>
            <p:ph type="subTitle" idx="1" hasCustomPrompt="1"/>
          </p:nvPr>
        </p:nvSpPr>
        <p:spPr bwMode="black">
          <a:xfrm>
            <a:off x="605406" y="1191698"/>
            <a:ext cx="5436000" cy="421840"/>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pic>
        <p:nvPicPr>
          <p:cNvPr id="11" name="Grafik 10">
            <a:extLst>
              <a:ext uri="{FF2B5EF4-FFF2-40B4-BE49-F238E27FC236}">
                <a16:creationId xmlns:a16="http://schemas.microsoft.com/office/drawing/2014/main" id="{E015221C-1ED6-4CE4-ACA4-1419DD3F9720}"/>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6553200" y="6262496"/>
            <a:ext cx="1889125" cy="326781"/>
          </a:xfrm>
          <a:prstGeom prst="rect">
            <a:avLst/>
          </a:prstGeom>
        </p:spPr>
      </p:pic>
      <p:pic>
        <p:nvPicPr>
          <p:cNvPr id="19" name="Grafik 18"/>
          <p:cNvPicPr>
            <a:picLocks noChangeAspect="1"/>
          </p:cNvPicPr>
          <p:nvPr userDrawn="1"/>
        </p:nvPicPr>
        <p:blipFill>
          <a:blip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extLst>
      <p:ext uri="{BB962C8B-B14F-4D97-AF65-F5344CB8AC3E}">
        <p14:creationId xmlns:p14="http://schemas.microsoft.com/office/powerpoint/2010/main" val="4188316379"/>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elfolie Bild ´3 kurz">
    <p:bg>
      <p:bgPr>
        <a:blipFill dpi="0" rotWithShape="1">
          <a:blip>
            <a:lum/>
          </a:blip>
          <a:srcRect/>
          <a:stretch>
            <a:fillRect l="-10000" r="-10000"/>
          </a:stretch>
        </a:blipFill>
        <a:effectLst/>
      </p:bgPr>
    </p:bg>
    <p:spTree>
      <p:nvGrpSpPr>
        <p:cNvPr id="1" name=""/>
        <p:cNvGrpSpPr/>
        <p:nvPr/>
      </p:nvGrpSpPr>
      <p:grpSpPr>
        <a:xfrm>
          <a:off x="0" y="0"/>
          <a:ext cx="0" cy="0"/>
          <a:chOff x="0" y="0"/>
          <a:chExt cx="0" cy="0"/>
        </a:xfrm>
      </p:grpSpPr>
      <p:sp>
        <p:nvSpPr>
          <p:cNvPr id="25" name="Rechteck 24"/>
          <p:cNvSpPr/>
          <p:nvPr userDrawn="1"/>
        </p:nvSpPr>
        <p:spPr>
          <a:xfrm>
            <a:off x="6199684" y="706438"/>
            <a:ext cx="2648188" cy="2078015"/>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6" name="Rechteck 25"/>
          <p:cNvSpPr/>
          <p:nvPr userDrawn="1"/>
        </p:nvSpPr>
        <p:spPr bwMode="blackWhite">
          <a:xfrm>
            <a:off x="288000" y="720000"/>
            <a:ext cx="5904662" cy="2078015"/>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 name="Titel 1"/>
          <p:cNvSpPr>
            <a:spLocks noGrp="1"/>
          </p:cNvSpPr>
          <p:nvPr userDrawn="1">
            <p:ph type="ctrTitle" hasCustomPrompt="1"/>
          </p:nvPr>
        </p:nvSpPr>
        <p:spPr bwMode="black">
          <a:xfrm>
            <a:off x="605407" y="1555385"/>
            <a:ext cx="5436000" cy="620057"/>
          </a:xfrm>
          <a:prstGeom prst="rect">
            <a:avLst/>
          </a:prstGeom>
        </p:spPr>
        <p:txBody>
          <a:bodyPr tIns="0" anchor="b"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Einzeiligen Titel eingeben</a:t>
            </a:r>
          </a:p>
        </p:txBody>
      </p:sp>
      <p:sp>
        <p:nvSpPr>
          <p:cNvPr id="3" name="Untertitel 2"/>
          <p:cNvSpPr>
            <a:spLocks noGrp="1"/>
          </p:cNvSpPr>
          <p:nvPr userDrawn="1">
            <p:ph type="subTitle" idx="1" hasCustomPrompt="1"/>
          </p:nvPr>
        </p:nvSpPr>
        <p:spPr bwMode="black">
          <a:xfrm>
            <a:off x="605407" y="1191698"/>
            <a:ext cx="5436000" cy="365413"/>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6" name="Textplatzhalter 9"/>
          <p:cNvSpPr>
            <a:spLocks noGrp="1"/>
          </p:cNvSpPr>
          <p:nvPr userDrawn="1">
            <p:ph type="body" sz="quarter" idx="11"/>
          </p:nvPr>
        </p:nvSpPr>
        <p:spPr bwMode="white">
          <a:xfrm>
            <a:off x="287338"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2" name="Textplatzhalter 7"/>
          <p:cNvSpPr>
            <a:spLocks noGrp="1"/>
          </p:cNvSpPr>
          <p:nvPr userDrawn="1">
            <p:ph type="body" sz="quarter" idx="12" hasCustomPrompt="1"/>
          </p:nvPr>
        </p:nvSpPr>
        <p:spPr>
          <a:xfrm>
            <a:off x="457200" y="6512313"/>
            <a:ext cx="1638300" cy="292348"/>
          </a:xfrm>
        </p:spPr>
        <p:txBody>
          <a:bodyPr>
            <a:noAutofit/>
          </a:bodyPr>
          <a:lstStyle>
            <a:lvl1pPr marL="0" indent="0">
              <a:buNone/>
              <a:defRPr sz="900" cap="all" baseline="0">
                <a:solidFill>
                  <a:schemeClr val="bg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3" name="Grafik 12">
            <a:extLst>
              <a:ext uri="{FF2B5EF4-FFF2-40B4-BE49-F238E27FC236}">
                <a16:creationId xmlns:a16="http://schemas.microsoft.com/office/drawing/2014/main" id="{63FE82C0-4FDB-4D2A-A182-623C852CF532}"/>
              </a:ext>
            </a:extLst>
          </p:cNvPr>
          <p:cNvPicPr>
            <a:picLocks noChangeAspect="1"/>
          </p:cNvPicPr>
          <p:nvPr userDrawn="1"/>
        </p:nvPicPr>
        <p:blipFill>
          <a:blip/>
          <a:stretch>
            <a:fillRect/>
          </a:stretch>
        </p:blipFill>
        <p:spPr>
          <a:xfrm>
            <a:off x="6563181" y="1367582"/>
            <a:ext cx="1872000" cy="987648"/>
          </a:xfrm>
          <a:prstGeom prst="rect">
            <a:avLst/>
          </a:prstGeom>
        </p:spPr>
      </p:pic>
      <p:pic>
        <p:nvPicPr>
          <p:cNvPr id="11" name="Grafik 10">
            <a:extLst>
              <a:ext uri="{FF2B5EF4-FFF2-40B4-BE49-F238E27FC236}">
                <a16:creationId xmlns:a16="http://schemas.microsoft.com/office/drawing/2014/main" id="{1B0AEE84-E3C4-47D4-892D-1766F953ACDD}"/>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6553200" y="6262496"/>
            <a:ext cx="1889125" cy="326781"/>
          </a:xfrm>
          <a:prstGeom prst="rect">
            <a:avLst/>
          </a:prstGeom>
        </p:spPr>
      </p:pic>
      <p:pic>
        <p:nvPicPr>
          <p:cNvPr id="15" name="Grafik 14"/>
          <p:cNvPicPr>
            <a:picLocks noChangeAspect="1"/>
          </p:cNvPicPr>
          <p:nvPr userDrawn="1"/>
        </p:nvPicPr>
        <p:blipFill>
          <a:blip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extLst>
      <p:ext uri="{BB962C8B-B14F-4D97-AF65-F5344CB8AC3E}">
        <p14:creationId xmlns:p14="http://schemas.microsoft.com/office/powerpoint/2010/main" val="383958111"/>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613536"/>
            <a:ext cx="7764463" cy="4631054"/>
          </a:xfrm>
          <a:prstGeom prst="rect">
            <a:avLst/>
          </a:prstGeom>
        </p:spPr>
        <p:txBody>
          <a:bodyPr vert="horz" lIns="0" tIns="45715" rIns="0" bIns="45715" rtlCol="0">
            <a:normAutofit/>
          </a:bodyPr>
          <a:lstStyle/>
          <a:p>
            <a:pPr lvl="0"/>
            <a:r>
              <a:rPr lang="de-AT" dirty="0"/>
              <a:t>Textmasterformate durch Klicken bearbeiten</a:t>
            </a:r>
          </a:p>
          <a:p>
            <a:pPr lvl="1"/>
            <a:r>
              <a:rPr lang="de-AT" dirty="0"/>
              <a:t>Zweite Ebene</a:t>
            </a:r>
          </a:p>
          <a:p>
            <a:pPr lvl="2"/>
            <a:r>
              <a:rPr lang="de-AT" dirty="0"/>
              <a:t>Dritte Ebene</a:t>
            </a:r>
          </a:p>
          <a:p>
            <a:pPr lvl="3"/>
            <a:r>
              <a:rPr lang="de-AT" dirty="0"/>
              <a:t>Vierte Ebene</a:t>
            </a:r>
          </a:p>
          <a:p>
            <a:pPr lvl="4"/>
            <a:r>
              <a:rPr lang="de-AT" dirty="0"/>
              <a:t>Fünfte Ebene</a:t>
            </a:r>
          </a:p>
        </p:txBody>
      </p:sp>
      <p:sp>
        <p:nvSpPr>
          <p:cNvPr id="5" name="Fußzeilenplatzhalter 4"/>
          <p:cNvSpPr>
            <a:spLocks noGrp="1"/>
          </p:cNvSpPr>
          <p:nvPr userDrawn="1">
            <p:ph type="ftr" sz="quarter" idx="3"/>
          </p:nvPr>
        </p:nvSpPr>
        <p:spPr>
          <a:xfrm>
            <a:off x="1354562" y="6494473"/>
            <a:ext cx="3217444" cy="309702"/>
          </a:xfrm>
          <a:prstGeom prst="rect">
            <a:avLst/>
          </a:prstGeom>
        </p:spPr>
        <p:txBody>
          <a:bodyPr vert="horz" lIns="91431" tIns="45715" rIns="91431" bIns="45715" rtlCol="0" anchor="ctr"/>
          <a:lstStyle>
            <a:lvl1pPr algn="l">
              <a:defRPr sz="800" cap="all" baseline="0">
                <a:solidFill>
                  <a:schemeClr val="tx1">
                    <a:tint val="75000"/>
                  </a:schemeClr>
                </a:solidFill>
              </a:defRPr>
            </a:lvl1pPr>
          </a:lstStyle>
          <a:p>
            <a:r>
              <a:rPr lang="de-AT" dirty="0"/>
              <a:t>Fusszeile</a:t>
            </a:r>
          </a:p>
        </p:txBody>
      </p:sp>
      <p:sp>
        <p:nvSpPr>
          <p:cNvPr id="6" name="Foliennummernplatzhalter 5"/>
          <p:cNvSpPr>
            <a:spLocks noGrp="1"/>
          </p:cNvSpPr>
          <p:nvPr userDrawn="1">
            <p:ph type="sldNum" sz="quarter" idx="4"/>
          </p:nvPr>
        </p:nvSpPr>
        <p:spPr>
          <a:xfrm>
            <a:off x="462407" y="6494473"/>
            <a:ext cx="892150" cy="309702"/>
          </a:xfrm>
          <a:prstGeom prst="rect">
            <a:avLst/>
          </a:prstGeom>
        </p:spPr>
        <p:txBody>
          <a:bodyPr vert="horz" lIns="0" tIns="45715" rIns="0" bIns="45715" rtlCol="0" anchor="ctr"/>
          <a:lstStyle>
            <a:lvl1pPr algn="l">
              <a:defRPr sz="800" cap="all" baseline="0">
                <a:solidFill>
                  <a:schemeClr val="tx1">
                    <a:tint val="75000"/>
                  </a:schemeClr>
                </a:solidFill>
              </a:defRPr>
            </a:lvl1pPr>
          </a:lstStyle>
          <a:p>
            <a:r>
              <a:rPr lang="de-AT" dirty="0"/>
              <a:t>SEITE </a:t>
            </a:r>
            <a:fld id="{BE3DC40E-DBBE-4E2D-9EEC-FBF0DA0E9179}" type="slidenum">
              <a:rPr lang="de-AT" smtClean="0"/>
              <a:t>‹Nr.›</a:t>
            </a:fld>
            <a:endParaRPr lang="de-AT" dirty="0"/>
          </a:p>
        </p:txBody>
      </p:sp>
      <p:sp>
        <p:nvSpPr>
          <p:cNvPr id="7" name="Datumsplatzhalter 6"/>
          <p:cNvSpPr>
            <a:spLocks noGrp="1"/>
          </p:cNvSpPr>
          <p:nvPr userDrawn="1">
            <p:ph type="dt" sz="half" idx="2"/>
          </p:nvPr>
        </p:nvSpPr>
        <p:spPr>
          <a:xfrm>
            <a:off x="5745182" y="6494473"/>
            <a:ext cx="987407" cy="309702"/>
          </a:xfrm>
          <a:prstGeom prst="rect">
            <a:avLst/>
          </a:prstGeom>
        </p:spPr>
        <p:txBody>
          <a:bodyPr vert="horz" lIns="0" tIns="45715" rIns="0" bIns="45715" rtlCol="0" anchor="ctr"/>
          <a:lstStyle>
            <a:lvl1pPr algn="r">
              <a:defRPr lang="de-DE" sz="800" kern="1200" cap="all" baseline="0" smtClean="0">
                <a:solidFill>
                  <a:schemeClr val="tx1">
                    <a:tint val="75000"/>
                  </a:schemeClr>
                </a:solidFill>
                <a:latin typeface="+mn-lt"/>
                <a:ea typeface="+mn-ea"/>
                <a:cs typeface="+mn-cs"/>
              </a:defRPr>
            </a:lvl1pPr>
          </a:lstStyle>
          <a:p>
            <a:fld id="{EF16FBD4-A1A0-4C0D-8ECA-591A550A295A}" type="datetime1">
              <a:rPr lang="de-AT" smtClean="0"/>
              <a:t>28.04.2022</a:t>
            </a:fld>
            <a:endParaRPr lang="de-AT" dirty="0"/>
          </a:p>
        </p:txBody>
      </p:sp>
      <p:sp>
        <p:nvSpPr>
          <p:cNvPr id="18" name="Rechteck 17"/>
          <p:cNvSpPr/>
          <p:nvPr userDrawn="1"/>
        </p:nvSpPr>
        <p:spPr bwMode="gray">
          <a:xfrm>
            <a:off x="0" y="1252226"/>
            <a:ext cx="9144000" cy="30240"/>
          </a:xfrm>
          <a:prstGeom prst="rect">
            <a:avLst/>
          </a:prstGeom>
          <a:solidFill>
            <a:srgbClr val="0C94B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800" dirty="0"/>
              <a:t>      </a:t>
            </a:r>
          </a:p>
        </p:txBody>
      </p:sp>
      <p:sp>
        <p:nvSpPr>
          <p:cNvPr id="15" name="Titelplatzhalter 14"/>
          <p:cNvSpPr>
            <a:spLocks noGrp="1"/>
          </p:cNvSpPr>
          <p:nvPr userDrawn="1">
            <p:ph type="title"/>
          </p:nvPr>
        </p:nvSpPr>
        <p:spPr bwMode="auto">
          <a:xfrm>
            <a:off x="462408" y="167640"/>
            <a:ext cx="6646730" cy="1084586"/>
          </a:xfrm>
          <a:prstGeom prst="rect">
            <a:avLst/>
          </a:prstGeom>
        </p:spPr>
        <p:txBody>
          <a:bodyPr vert="horz" lIns="0" tIns="0" rIns="0" bIns="0" rtlCol="0" anchor="ctr">
            <a:normAutofit/>
          </a:bodyPr>
          <a:lstStyle/>
          <a:p>
            <a:r>
              <a:rPr lang="de-AT" dirty="0"/>
              <a:t>Titelmasterformat durch </a:t>
            </a:r>
            <a:br>
              <a:rPr lang="de-AT" dirty="0"/>
            </a:br>
            <a:r>
              <a:rPr lang="de-AT" dirty="0"/>
              <a:t>Klicken bearbeiten</a:t>
            </a:r>
          </a:p>
        </p:txBody>
      </p:sp>
      <p:sp>
        <p:nvSpPr>
          <p:cNvPr id="17" name="Rechteck 16"/>
          <p:cNvSpPr/>
          <p:nvPr userDrawn="1"/>
        </p:nvSpPr>
        <p:spPr>
          <a:xfrm>
            <a:off x="2700191" y="6494472"/>
            <a:ext cx="4264825"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Von der Europäischen Union kofinanziertes Projekt</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Grafik 12"/>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5816183" y="0"/>
            <a:ext cx="3327817" cy="1250412"/>
          </a:xfrm>
          <a:prstGeom prst="rect">
            <a:avLst/>
          </a:prstGeom>
        </p:spPr>
      </p:pic>
      <p:pic>
        <p:nvPicPr>
          <p:cNvPr id="14" name="Grafik 13">
            <a:extLst>
              <a:ext uri="{FF2B5EF4-FFF2-40B4-BE49-F238E27FC236}">
                <a16:creationId xmlns:a16="http://schemas.microsoft.com/office/drawing/2014/main" id="{CBFE10AA-75A4-4890-9EDF-8C4C050328A3}"/>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7236054" y="6477395"/>
            <a:ext cx="1884536" cy="326780"/>
          </a:xfrm>
          <a:prstGeom prst="rect">
            <a:avLst/>
          </a:prstGeom>
        </p:spPr>
      </p:pic>
      <p:pic>
        <p:nvPicPr>
          <p:cNvPr id="19" name="Grafik 18"/>
          <p:cNvPicPr>
            <a:picLocks noChangeAspect="1"/>
          </p:cNvPicPr>
          <p:nvPr userDrawn="1"/>
        </p:nvPicPr>
        <p:blipFill>
          <a:blip r:embed="rId19" cstate="hqprint">
            <a:extLst>
              <a:ext uri="{28A0092B-C50C-407E-A947-70E740481C1C}">
                <a14:useLocalDpi xmlns:a14="http://schemas.microsoft.com/office/drawing/2010/main" val="0"/>
              </a:ext>
            </a:extLst>
          </a:blip>
          <a:stretch>
            <a:fillRect/>
          </a:stretch>
        </p:blipFill>
        <p:spPr>
          <a:xfrm>
            <a:off x="534021" y="6523418"/>
            <a:ext cx="1648496" cy="249883"/>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3" r:id="rId3"/>
    <p:sldLayoutId id="2147483675" r:id="rId4"/>
    <p:sldLayoutId id="2147483676" r:id="rId5"/>
    <p:sldLayoutId id="2147483686" r:id="rId6"/>
    <p:sldLayoutId id="2147483687" r:id="rId7"/>
    <p:sldLayoutId id="2147483681" r:id="rId8"/>
    <p:sldLayoutId id="2147483682" r:id="rId9"/>
    <p:sldLayoutId id="2147483688" r:id="rId10"/>
    <p:sldLayoutId id="2147483691" r:id="rId11"/>
    <p:sldLayoutId id="2147483664" r:id="rId12"/>
    <p:sldLayoutId id="2147483667" r:id="rId13"/>
    <p:sldLayoutId id="2147483668" r:id="rId14"/>
    <p:sldLayoutId id="2147483670" r:id="rId15"/>
  </p:sldLayoutIdLst>
  <p:transition>
    <p:fade/>
  </p:transition>
  <p:timing>
    <p:tnLst>
      <p:par>
        <p:cTn id="1" dur="indefinite" restart="never" nodeType="tmRoot"/>
      </p:par>
    </p:tnLst>
  </p:timing>
  <p:hf hdr="0" dt="0"/>
  <p:txStyles>
    <p:titleStyle>
      <a:lvl1pPr algn="l" defTabSz="914269" rtl="0" eaLnBrk="1" latinLnBrk="0" hangingPunct="1">
        <a:lnSpc>
          <a:spcPct val="100000"/>
        </a:lnSpc>
        <a:spcBef>
          <a:spcPct val="0"/>
        </a:spcBef>
        <a:buNone/>
        <a:defRPr sz="2400" b="1" kern="1200">
          <a:solidFill>
            <a:schemeClr val="tx1"/>
          </a:solidFill>
          <a:latin typeface="Georgia" charset="0"/>
          <a:ea typeface="Georgia" charset="0"/>
          <a:cs typeface="Georgia" charset="0"/>
        </a:defRPr>
      </a:lvl1pPr>
    </p:titleStyle>
    <p:bodyStyle>
      <a:lvl1pPr marL="266689" indent="-266689" algn="l" defTabSz="914269" rtl="0" eaLnBrk="1" latinLnBrk="0" hangingPunct="1">
        <a:lnSpc>
          <a:spcPct val="100000"/>
        </a:lnSpc>
        <a:spcBef>
          <a:spcPts val="0"/>
        </a:spcBef>
        <a:spcAft>
          <a:spcPts val="600"/>
        </a:spcAft>
        <a:buClr>
          <a:schemeClr val="accent1"/>
        </a:buClr>
        <a:buFont typeface="Wingdings" charset="2"/>
        <a:buChar char="§"/>
        <a:defRPr sz="1600" kern="1200">
          <a:solidFill>
            <a:schemeClr val="tx1"/>
          </a:solidFill>
          <a:latin typeface="+mn-lt"/>
          <a:ea typeface="+mn-ea"/>
          <a:cs typeface="+mn-cs"/>
        </a:defRPr>
      </a:lvl1pPr>
      <a:lvl2pPr marL="539729" indent="-273040" algn="l" defTabSz="914269" rtl="0" eaLnBrk="1" latinLnBrk="0" hangingPunct="1">
        <a:lnSpc>
          <a:spcPct val="100000"/>
        </a:lnSpc>
        <a:spcBef>
          <a:spcPts val="0"/>
        </a:spcBef>
        <a:spcAft>
          <a:spcPts val="400"/>
        </a:spcAft>
        <a:buClr>
          <a:schemeClr val="accent1"/>
        </a:buClr>
        <a:buSzPct val="100000"/>
        <a:buFont typeface="Wingdings" charset="2"/>
        <a:buChar char="§"/>
        <a:defRPr sz="1500" kern="1200">
          <a:solidFill>
            <a:schemeClr val="tx1"/>
          </a:solidFill>
          <a:latin typeface="+mn-lt"/>
          <a:ea typeface="+mn-ea"/>
          <a:cs typeface="+mn-cs"/>
        </a:defRPr>
      </a:lvl2pPr>
      <a:lvl3pPr marL="814356" indent="-273040" algn="l" defTabSz="914269" rtl="0" eaLnBrk="1" latinLnBrk="0" hangingPunct="1">
        <a:lnSpc>
          <a:spcPct val="100000"/>
        </a:lnSpc>
        <a:spcBef>
          <a:spcPts val="0"/>
        </a:spcBef>
        <a:spcAft>
          <a:spcPts val="400"/>
        </a:spcAft>
        <a:buClr>
          <a:schemeClr val="accent1"/>
        </a:buClr>
        <a:buFont typeface="Wingdings" charset="2"/>
        <a:buChar char="§"/>
        <a:defRPr sz="1400" kern="1200">
          <a:solidFill>
            <a:schemeClr val="tx1"/>
          </a:solidFill>
          <a:latin typeface="+mn-lt"/>
          <a:ea typeface="+mn-ea"/>
          <a:cs typeface="+mn-cs"/>
        </a:defRPr>
      </a:lvl3pPr>
      <a:lvl4pPr marL="1074695" indent="-266689" algn="l" defTabSz="914269" rtl="0" eaLnBrk="1" latinLnBrk="0" hangingPunct="1">
        <a:lnSpc>
          <a:spcPct val="100000"/>
        </a:lnSpc>
        <a:spcBef>
          <a:spcPts val="0"/>
        </a:spcBef>
        <a:spcAft>
          <a:spcPts val="400"/>
        </a:spcAft>
        <a:buClr>
          <a:schemeClr val="accent1"/>
        </a:buClr>
        <a:buFont typeface="Wingdings" charset="2"/>
        <a:buChar char="§"/>
        <a:defRPr sz="1200" kern="1200">
          <a:solidFill>
            <a:schemeClr val="tx1"/>
          </a:solidFill>
          <a:latin typeface="+mn-lt"/>
          <a:ea typeface="+mn-ea"/>
          <a:cs typeface="+mn-cs"/>
        </a:defRPr>
      </a:lvl4pPr>
      <a:lvl5pPr marL="1341384" indent="-263514" algn="l" defTabSz="914269" rtl="0" eaLnBrk="1" latinLnBrk="0" hangingPunct="1">
        <a:lnSpc>
          <a:spcPct val="100000"/>
        </a:lnSpc>
        <a:spcBef>
          <a:spcPts val="0"/>
        </a:spcBef>
        <a:spcAft>
          <a:spcPts val="400"/>
        </a:spcAft>
        <a:buClr>
          <a:schemeClr val="accent1"/>
        </a:buClr>
        <a:buFont typeface="Wingdings" charset="2"/>
        <a:buChar char="§"/>
        <a:defRPr sz="1200" kern="1200">
          <a:solidFill>
            <a:schemeClr val="tx1"/>
          </a:solidFill>
          <a:latin typeface="+mn-lt"/>
          <a:ea typeface="+mn-ea"/>
          <a:cs typeface="+mn-cs"/>
        </a:defRPr>
      </a:lvl5pPr>
      <a:lvl6pPr marL="2514242" indent="-228568" algn="l" defTabSz="91426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78" indent="-228568" algn="l" defTabSz="91426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13" indent="-228568" algn="l" defTabSz="91426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48" indent="-228568" algn="l" defTabSz="91426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269" rtl="0" eaLnBrk="1" latinLnBrk="0" hangingPunct="1">
        <a:defRPr sz="1800" kern="1200">
          <a:solidFill>
            <a:schemeClr val="tx1"/>
          </a:solidFill>
          <a:latin typeface="+mn-lt"/>
          <a:ea typeface="+mn-ea"/>
          <a:cs typeface="+mn-cs"/>
        </a:defRPr>
      </a:lvl1pPr>
      <a:lvl2pPr marL="457135" algn="l" defTabSz="914269" rtl="0" eaLnBrk="1" latinLnBrk="0" hangingPunct="1">
        <a:defRPr sz="1800" kern="1200">
          <a:solidFill>
            <a:schemeClr val="tx1"/>
          </a:solidFill>
          <a:latin typeface="+mn-lt"/>
          <a:ea typeface="+mn-ea"/>
          <a:cs typeface="+mn-cs"/>
        </a:defRPr>
      </a:lvl2pPr>
      <a:lvl3pPr marL="914269" algn="l" defTabSz="914269" rtl="0" eaLnBrk="1" latinLnBrk="0" hangingPunct="1">
        <a:defRPr sz="1800" kern="1200">
          <a:solidFill>
            <a:schemeClr val="tx1"/>
          </a:solidFill>
          <a:latin typeface="+mn-lt"/>
          <a:ea typeface="+mn-ea"/>
          <a:cs typeface="+mn-cs"/>
        </a:defRPr>
      </a:lvl3pPr>
      <a:lvl4pPr marL="1371406" algn="l" defTabSz="914269" rtl="0" eaLnBrk="1" latinLnBrk="0" hangingPunct="1">
        <a:defRPr sz="1800" kern="1200">
          <a:solidFill>
            <a:schemeClr val="tx1"/>
          </a:solidFill>
          <a:latin typeface="+mn-lt"/>
          <a:ea typeface="+mn-ea"/>
          <a:cs typeface="+mn-cs"/>
        </a:defRPr>
      </a:lvl4pPr>
      <a:lvl5pPr marL="1828540" algn="l" defTabSz="914269" rtl="0" eaLnBrk="1" latinLnBrk="0" hangingPunct="1">
        <a:defRPr sz="1800" kern="1200">
          <a:solidFill>
            <a:schemeClr val="tx1"/>
          </a:solidFill>
          <a:latin typeface="+mn-lt"/>
          <a:ea typeface="+mn-ea"/>
          <a:cs typeface="+mn-cs"/>
        </a:defRPr>
      </a:lvl5pPr>
      <a:lvl6pPr marL="2285676" algn="l" defTabSz="914269" rtl="0" eaLnBrk="1" latinLnBrk="0" hangingPunct="1">
        <a:defRPr sz="1800" kern="1200">
          <a:solidFill>
            <a:schemeClr val="tx1"/>
          </a:solidFill>
          <a:latin typeface="+mn-lt"/>
          <a:ea typeface="+mn-ea"/>
          <a:cs typeface="+mn-cs"/>
        </a:defRPr>
      </a:lvl6pPr>
      <a:lvl7pPr marL="2742810" algn="l" defTabSz="914269" rtl="0" eaLnBrk="1" latinLnBrk="0" hangingPunct="1">
        <a:defRPr sz="1800" kern="1200">
          <a:solidFill>
            <a:schemeClr val="tx1"/>
          </a:solidFill>
          <a:latin typeface="+mn-lt"/>
          <a:ea typeface="+mn-ea"/>
          <a:cs typeface="+mn-cs"/>
        </a:defRPr>
      </a:lvl7pPr>
      <a:lvl8pPr marL="3199945" algn="l" defTabSz="914269" rtl="0" eaLnBrk="1" latinLnBrk="0" hangingPunct="1">
        <a:defRPr sz="1800" kern="1200">
          <a:solidFill>
            <a:schemeClr val="tx1"/>
          </a:solidFill>
          <a:latin typeface="+mn-lt"/>
          <a:ea typeface="+mn-ea"/>
          <a:cs typeface="+mn-cs"/>
        </a:defRPr>
      </a:lvl8pPr>
      <a:lvl9pPr marL="3657080" algn="l" defTabSz="91426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2880" userDrawn="1">
          <p15:clr>
            <a:srgbClr val="F26B43"/>
          </p15:clr>
        </p15:guide>
        <p15:guide id="3" pos="288" userDrawn="1">
          <p15:clr>
            <a:srgbClr val="F26B43"/>
          </p15:clr>
        </p15:guide>
        <p15:guide id="4" pos="5179" userDrawn="1">
          <p15:clr>
            <a:srgbClr val="F26B43"/>
          </p15:clr>
        </p15:guide>
        <p15:guide id="5" pos="5467" userDrawn="1">
          <p15:clr>
            <a:srgbClr val="F26B43"/>
          </p15:clr>
        </p15:guide>
        <p15:guide id="7" orient="horz" pos="3934" userDrawn="1">
          <p15:clr>
            <a:srgbClr val="F26B43"/>
          </p15:clr>
        </p15:guide>
        <p15:guide id="9" orient="horz" pos="218" userDrawn="1">
          <p15:clr>
            <a:srgbClr val="F26B43"/>
          </p15:clr>
        </p15:guide>
        <p15:guide id="10" orient="horz" pos="1016" userDrawn="1">
          <p15:clr>
            <a:srgbClr val="F26B43"/>
          </p15:clr>
        </p15:guide>
        <p15:guide id="11" orient="horz" pos="4216" userDrawn="1">
          <p15:clr>
            <a:srgbClr val="F26B43"/>
          </p15:clr>
        </p15:guide>
        <p15:guide id="16" orient="horz" pos="2160" userDrawn="1">
          <p15:clr>
            <a:srgbClr val="F26B43"/>
          </p15:clr>
        </p15:guide>
        <p15:guide id="19" pos="3901"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noProof="0" dirty="0" smtClean="0">
                <a:latin typeface="Montserrat" panose="00000500000000000000" pitchFamily="2" charset="0"/>
              </a:rPr>
              <a:t>Zielgruppe &amp; Markt </a:t>
            </a:r>
            <a:endParaRPr lang="en-GB" noProof="0" dirty="0">
              <a:latin typeface="Montserrat" panose="00000500000000000000" pitchFamily="2" charset="0"/>
            </a:endParaRPr>
          </a:p>
        </p:txBody>
      </p:sp>
      <p:sp>
        <p:nvSpPr>
          <p:cNvPr id="2" name="Inhaltsplatzhalter 1"/>
          <p:cNvSpPr>
            <a:spLocks noGrp="1"/>
          </p:cNvSpPr>
          <p:nvPr>
            <p:ph idx="1"/>
          </p:nvPr>
        </p:nvSpPr>
        <p:spPr>
          <a:xfrm>
            <a:off x="462407" y="1604074"/>
            <a:ext cx="7759644" cy="4533255"/>
          </a:xfrm>
        </p:spPr>
        <p:txBody>
          <a:bodyPr>
            <a:normAutofit fontScale="92500" lnSpcReduction="10000"/>
          </a:bodyPr>
          <a:lstStyle/>
          <a:p>
            <a:pPr marL="0" indent="0">
              <a:spcAft>
                <a:spcPts val="1500"/>
              </a:spcAft>
              <a:buNone/>
            </a:pPr>
            <a:r>
              <a:rPr lang="en-GB" sz="1500" b="1" noProof="0" dirty="0" smtClean="0">
                <a:latin typeface="Montserrat Light" panose="00000400000000000000" pitchFamily="2" charset="0"/>
              </a:rPr>
              <a:t>Leitende Fragen</a:t>
            </a:r>
          </a:p>
          <a:p>
            <a:pPr marL="0" indent="0">
              <a:buNone/>
            </a:pPr>
            <a:r>
              <a:rPr lang="en-GB" sz="1500" noProof="0" dirty="0" smtClean="0">
                <a:latin typeface="Montserrat Light" panose="00000400000000000000" pitchFamily="2" charset="0"/>
              </a:rPr>
              <a:t>Zielgruppe</a:t>
            </a:r>
          </a:p>
          <a:p>
            <a:pPr lvl="0"/>
            <a:r>
              <a:rPr lang="en-GB" sz="1300" noProof="0" dirty="0" smtClean="0">
                <a:latin typeface="Montserrat Light" panose="00000400000000000000" pitchFamily="2" charset="0"/>
              </a:rPr>
              <a:t>Wer sind </a:t>
            </a:r>
            <a:r>
              <a:rPr lang="en-GB" sz="1300" noProof="0" dirty="0" err="1" smtClean="0">
                <a:latin typeface="Montserrat Light" panose="00000400000000000000" pitchFamily="2" charset="0"/>
              </a:rPr>
              <a:t>Ihre</a:t>
            </a:r>
            <a:r>
              <a:rPr lang="en-GB" sz="1300" noProof="0" dirty="0" smtClean="0">
                <a:latin typeface="Montserrat Light" panose="00000400000000000000" pitchFamily="2" charset="0"/>
              </a:rPr>
              <a:t> </a:t>
            </a:r>
            <a:r>
              <a:rPr lang="en-GB" sz="1300" noProof="0" dirty="0" err="1" smtClean="0">
                <a:latin typeface="Montserrat Light" panose="00000400000000000000" pitchFamily="2" charset="0"/>
              </a:rPr>
              <a:t>Zielkund:innen</a:t>
            </a:r>
            <a:r>
              <a:rPr lang="en-GB" sz="1300" noProof="0" dirty="0" smtClean="0">
                <a:latin typeface="Montserrat Light" panose="00000400000000000000" pitchFamily="2" charset="0"/>
              </a:rPr>
              <a:t> und wie verhalten sich diese?</a:t>
            </a:r>
          </a:p>
          <a:p>
            <a:pPr lvl="0"/>
            <a:r>
              <a:rPr lang="en-GB" sz="1300" noProof="0" dirty="0" smtClean="0">
                <a:latin typeface="Montserrat Light" panose="00000400000000000000" pitchFamily="2" charset="0"/>
              </a:rPr>
              <a:t>Was sind die </a:t>
            </a:r>
            <a:r>
              <a:rPr lang="en-GB" sz="1300" noProof="0" dirty="0" err="1" smtClean="0">
                <a:latin typeface="Montserrat Light" panose="00000400000000000000" pitchFamily="2" charset="0"/>
              </a:rPr>
              <a:t>Bedarfe</a:t>
            </a:r>
            <a:r>
              <a:rPr lang="en-GB" sz="1300" noProof="0" dirty="0" smtClean="0">
                <a:latin typeface="Montserrat Light" panose="00000400000000000000" pitchFamily="2" charset="0"/>
              </a:rPr>
              <a:t> </a:t>
            </a:r>
            <a:r>
              <a:rPr lang="en-GB" sz="1300" noProof="0" dirty="0" err="1" smtClean="0">
                <a:latin typeface="Montserrat Light" panose="00000400000000000000" pitchFamily="2" charset="0"/>
              </a:rPr>
              <a:t>Ihrer</a:t>
            </a:r>
            <a:r>
              <a:rPr lang="en-GB" sz="1300" noProof="0" dirty="0" smtClean="0">
                <a:latin typeface="Montserrat Light" panose="00000400000000000000" pitchFamily="2" charset="0"/>
              </a:rPr>
              <a:t> </a:t>
            </a:r>
            <a:r>
              <a:rPr lang="en-GB" sz="1300" noProof="0" dirty="0" err="1" smtClean="0">
                <a:latin typeface="Montserrat Light" panose="00000400000000000000" pitchFamily="2" charset="0"/>
              </a:rPr>
              <a:t>Kund:innen</a:t>
            </a:r>
            <a:r>
              <a:rPr lang="en-GB" sz="1300" noProof="0" dirty="0" smtClean="0">
                <a:latin typeface="Montserrat Light" panose="00000400000000000000" pitchFamily="2" charset="0"/>
              </a:rPr>
              <a:t>? Wie können </a:t>
            </a:r>
            <a:r>
              <a:rPr lang="en-GB" sz="1300" noProof="0" dirty="0" err="1" smtClean="0">
                <a:latin typeface="Montserrat Light" panose="00000400000000000000" pitchFamily="2" charset="0"/>
              </a:rPr>
              <a:t>Sie</a:t>
            </a:r>
            <a:r>
              <a:rPr lang="en-GB" sz="1300" noProof="0" dirty="0" smtClean="0">
                <a:latin typeface="Montserrat Light" panose="00000400000000000000" pitchFamily="2" charset="0"/>
              </a:rPr>
              <a:t> </a:t>
            </a:r>
            <a:r>
              <a:rPr lang="en-GB" sz="1300" noProof="0" dirty="0" err="1" smtClean="0">
                <a:latin typeface="Montserrat Light" panose="00000400000000000000" pitchFamily="2" charset="0"/>
              </a:rPr>
              <a:t>diese</a:t>
            </a:r>
            <a:r>
              <a:rPr lang="en-GB" sz="1300" noProof="0" dirty="0" smtClean="0">
                <a:latin typeface="Montserrat Light" panose="00000400000000000000" pitchFamily="2" charset="0"/>
              </a:rPr>
              <a:t> </a:t>
            </a:r>
            <a:r>
              <a:rPr lang="en-GB" sz="1300" noProof="0" dirty="0" err="1" smtClean="0">
                <a:latin typeface="Montserrat Light" panose="00000400000000000000" pitchFamily="2" charset="0"/>
              </a:rPr>
              <a:t>erfüllen</a:t>
            </a:r>
            <a:r>
              <a:rPr lang="en-GB" sz="1300" noProof="0" dirty="0" smtClean="0">
                <a:latin typeface="Montserrat Light" panose="00000400000000000000" pitchFamily="2" charset="0"/>
              </a:rPr>
              <a:t>? Gibt es aktuelle Trends, die sie beeinflussen werden? </a:t>
            </a:r>
          </a:p>
          <a:p>
            <a:pPr lvl="0">
              <a:spcAft>
                <a:spcPts val="1800"/>
              </a:spcAft>
            </a:pPr>
            <a:r>
              <a:rPr lang="en-GB" sz="1300" noProof="0" dirty="0" smtClean="0">
                <a:latin typeface="Montserrat Light" panose="00000400000000000000" pitchFamily="2" charset="0"/>
              </a:rPr>
              <a:t>Wie groß </a:t>
            </a:r>
            <a:r>
              <a:rPr lang="en-GB" sz="1300" noProof="0" dirty="0" err="1" smtClean="0">
                <a:latin typeface="Montserrat Light" panose="00000400000000000000" pitchFamily="2" charset="0"/>
              </a:rPr>
              <a:t>ist</a:t>
            </a:r>
            <a:r>
              <a:rPr lang="en-GB" sz="1300" noProof="0" dirty="0" smtClean="0">
                <a:latin typeface="Montserrat Light" panose="00000400000000000000" pitchFamily="2" charset="0"/>
              </a:rPr>
              <a:t> </a:t>
            </a:r>
            <a:r>
              <a:rPr lang="en-GB" sz="1300" noProof="0" dirty="0" err="1" smtClean="0">
                <a:latin typeface="Montserrat Light" panose="00000400000000000000" pitchFamily="2" charset="0"/>
              </a:rPr>
              <a:t>Ihre</a:t>
            </a:r>
            <a:r>
              <a:rPr lang="en-GB" sz="1300" noProof="0" dirty="0" smtClean="0">
                <a:latin typeface="Montserrat Light" panose="00000400000000000000" pitchFamily="2" charset="0"/>
              </a:rPr>
              <a:t> (</a:t>
            </a:r>
            <a:r>
              <a:rPr lang="en-GB" sz="1300" noProof="0" dirty="0" err="1" smtClean="0">
                <a:latin typeface="Montserrat Light" panose="00000400000000000000" pitchFamily="2" charset="0"/>
              </a:rPr>
              <a:t>potenzielle</a:t>
            </a:r>
            <a:r>
              <a:rPr lang="en-GB" sz="1300" noProof="0" dirty="0" smtClean="0">
                <a:latin typeface="Montserrat Light" panose="00000400000000000000" pitchFamily="2" charset="0"/>
              </a:rPr>
              <a:t>) </a:t>
            </a:r>
            <a:r>
              <a:rPr lang="en-GB" sz="1300" noProof="0" dirty="0" err="1" smtClean="0">
                <a:latin typeface="Montserrat Light" panose="00000400000000000000" pitchFamily="2" charset="0"/>
              </a:rPr>
              <a:t>Kund:innebasis</a:t>
            </a:r>
            <a:r>
              <a:rPr lang="en-GB" sz="1300" noProof="0" dirty="0" smtClean="0">
                <a:latin typeface="Montserrat Light" panose="00000400000000000000" pitchFamily="2" charset="0"/>
              </a:rPr>
              <a:t> in quantitativer Hinsicht? </a:t>
            </a:r>
          </a:p>
          <a:p>
            <a:pPr marL="0" indent="0">
              <a:buNone/>
            </a:pPr>
            <a:r>
              <a:rPr lang="en-GB" sz="1500" noProof="0" dirty="0" smtClean="0">
                <a:latin typeface="Montserrat Light" panose="00000400000000000000" pitchFamily="2" charset="0"/>
              </a:rPr>
              <a:t>Markt</a:t>
            </a:r>
          </a:p>
          <a:p>
            <a:pPr lvl="0"/>
            <a:r>
              <a:rPr lang="en-GB" sz="1300" noProof="0" dirty="0" smtClean="0">
                <a:latin typeface="Montserrat Light" panose="00000400000000000000" pitchFamily="2" charset="0"/>
              </a:rPr>
              <a:t>Wie sieht der Markt für Ihre Dienstleistung oder Ihr Produkt aus? Welche aktuellen oder bevorstehenden Marktentwicklungen sind zu berücksichtigen? Welches Marktwachstumspotenzial ist vorhanden und wo </a:t>
            </a:r>
            <a:r>
              <a:rPr lang="en-GB" sz="1300" noProof="0" dirty="0" err="1" smtClean="0">
                <a:latin typeface="Montserrat Light" panose="00000400000000000000" pitchFamily="2" charset="0"/>
              </a:rPr>
              <a:t>können</a:t>
            </a:r>
            <a:r>
              <a:rPr lang="en-GB" sz="1300" noProof="0" dirty="0" smtClean="0">
                <a:latin typeface="Montserrat Light" panose="00000400000000000000" pitchFamily="2" charset="0"/>
              </a:rPr>
              <a:t> </a:t>
            </a:r>
            <a:r>
              <a:rPr lang="en-GB" sz="1300" noProof="0" dirty="0" err="1" smtClean="0">
                <a:latin typeface="Montserrat Light" panose="00000400000000000000" pitchFamily="2" charset="0"/>
              </a:rPr>
              <a:t>Sie</a:t>
            </a:r>
            <a:r>
              <a:rPr lang="en-GB" sz="1300" noProof="0" dirty="0" smtClean="0">
                <a:latin typeface="Montserrat Light" panose="00000400000000000000" pitchFamily="2" charset="0"/>
              </a:rPr>
              <a:t> </a:t>
            </a:r>
            <a:r>
              <a:rPr lang="en-GB" sz="1300" noProof="0" dirty="0" err="1" smtClean="0">
                <a:latin typeface="Montserrat Light" panose="00000400000000000000" pitchFamily="2" charset="0"/>
              </a:rPr>
              <a:t>sich</a:t>
            </a:r>
            <a:r>
              <a:rPr lang="en-GB" sz="1300" noProof="0" dirty="0" smtClean="0">
                <a:latin typeface="Montserrat Light" panose="00000400000000000000" pitchFamily="2" charset="0"/>
              </a:rPr>
              <a:t> </a:t>
            </a:r>
            <a:r>
              <a:rPr lang="en-GB" sz="1300" noProof="0" dirty="0" err="1" smtClean="0">
                <a:latin typeface="Montserrat Light" panose="00000400000000000000" pitchFamily="2" charset="0"/>
              </a:rPr>
              <a:t>einordnen</a:t>
            </a:r>
            <a:r>
              <a:rPr lang="en-GB" sz="1300" noProof="0" dirty="0" smtClean="0">
                <a:latin typeface="Montserrat Light" panose="00000400000000000000" pitchFamily="2" charset="0"/>
              </a:rPr>
              <a:t>?</a:t>
            </a:r>
          </a:p>
          <a:p>
            <a:pPr lvl="0"/>
            <a:r>
              <a:rPr lang="en-GB" sz="1300" noProof="0" dirty="0" smtClean="0">
                <a:latin typeface="Montserrat Light" panose="00000400000000000000" pitchFamily="2" charset="0"/>
              </a:rPr>
              <a:t>Wer sind Ihre aktuellen oder zukünftigen Wettbewerber und Substitute? Gibt es </a:t>
            </a:r>
            <a:r>
              <a:rPr lang="en-GB" sz="1300" noProof="0" dirty="0" err="1" smtClean="0">
                <a:latin typeface="Montserrat Light" panose="00000400000000000000" pitchFamily="2" charset="0"/>
              </a:rPr>
              <a:t>neue</a:t>
            </a:r>
            <a:r>
              <a:rPr lang="en-GB" sz="1300" noProof="0" dirty="0" smtClean="0">
                <a:latin typeface="Montserrat Light" panose="00000400000000000000" pitchFamily="2" charset="0"/>
              </a:rPr>
              <a:t> </a:t>
            </a:r>
            <a:r>
              <a:rPr lang="en-GB" sz="1300" noProof="0" dirty="0" err="1" smtClean="0">
                <a:latin typeface="Montserrat Light" panose="00000400000000000000" pitchFamily="2" charset="0"/>
              </a:rPr>
              <a:t>Marktteilnehmende</a:t>
            </a:r>
            <a:r>
              <a:rPr lang="en-GB" sz="1300" noProof="0" dirty="0" smtClean="0">
                <a:latin typeface="Montserrat Light" panose="00000400000000000000" pitchFamily="2" charset="0"/>
              </a:rPr>
              <a:t>, die auf der Bildfläche erscheinen?</a:t>
            </a:r>
          </a:p>
          <a:p>
            <a:pPr lvl="0">
              <a:spcAft>
                <a:spcPts val="1800"/>
              </a:spcAft>
            </a:pPr>
            <a:r>
              <a:rPr lang="en-GB" sz="1300" noProof="0" dirty="0" smtClean="0">
                <a:latin typeface="Montserrat Light" panose="00000400000000000000" pitchFamily="2" charset="0"/>
              </a:rPr>
              <a:t>Welche statistischen Untersuchungen haben Sie durchgeführt, um Ihren Markt zu analysieren? </a:t>
            </a:r>
          </a:p>
          <a:p>
            <a:pPr marL="0" indent="0">
              <a:buNone/>
            </a:pPr>
            <a:r>
              <a:rPr lang="en-GB" sz="1500" noProof="0" dirty="0" smtClean="0">
                <a:latin typeface="Montserrat Light" panose="00000400000000000000" pitchFamily="2" charset="0"/>
              </a:rPr>
              <a:t>Alleinstellungsmerkmal</a:t>
            </a:r>
          </a:p>
          <a:p>
            <a:r>
              <a:rPr lang="en-GB" sz="1300" noProof="0" dirty="0" smtClean="0">
                <a:latin typeface="Montserrat Light" panose="00000400000000000000" pitchFamily="2" charset="0"/>
              </a:rPr>
              <a:t>Warum haben Sie einen Vorteil gegenüber </a:t>
            </a:r>
            <a:r>
              <a:rPr lang="en-GB" sz="1300" noProof="0" dirty="0" err="1" smtClean="0">
                <a:latin typeface="Montserrat Light" panose="00000400000000000000" pitchFamily="2" charset="0"/>
              </a:rPr>
              <a:t>Ihren</a:t>
            </a:r>
            <a:r>
              <a:rPr lang="en-GB" sz="1300" noProof="0" dirty="0" smtClean="0">
                <a:latin typeface="Montserrat Light" panose="00000400000000000000" pitchFamily="2" charset="0"/>
              </a:rPr>
              <a:t> </a:t>
            </a:r>
            <a:r>
              <a:rPr lang="en-GB" sz="1300" noProof="0" dirty="0" err="1" smtClean="0">
                <a:latin typeface="Montserrat Light" panose="00000400000000000000" pitchFamily="2" charset="0"/>
              </a:rPr>
              <a:t>Mitbewerber:innen</a:t>
            </a:r>
            <a:r>
              <a:rPr lang="en-GB" sz="1300" noProof="0" dirty="0" smtClean="0">
                <a:latin typeface="Montserrat Light" panose="00000400000000000000" pitchFamily="2" charset="0"/>
              </a:rPr>
              <a:t>? Was ist das Alleinstellungsmerkmal Ihres Projekts (z. B. Differenzierung, Kosten- oder Zeitvorteile)? </a:t>
            </a:r>
          </a:p>
          <a:p>
            <a:pPr marL="0" indent="0">
              <a:buNone/>
            </a:pPr>
            <a:endParaRPr lang="en-GB" sz="1300" b="1" noProof="0" dirty="0" smtClean="0">
              <a:latin typeface="Montserrat Light" panose="00000400000000000000" pitchFamily="2" charset="0"/>
            </a:endParaRPr>
          </a:p>
          <a:p>
            <a:endParaRPr lang="en-GB" noProof="0" dirty="0"/>
          </a:p>
        </p:txBody>
      </p:sp>
    </p:spTree>
    <p:extLst>
      <p:ext uri="{BB962C8B-B14F-4D97-AF65-F5344CB8AC3E}">
        <p14:creationId xmlns:p14="http://schemas.microsoft.com/office/powerpoint/2010/main" val="28839330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GB" noProof="0" dirty="0" smtClean="0">
                <a:latin typeface="Montserrat" panose="00000500000000000000" pitchFamily="2" charset="0"/>
              </a:rPr>
              <a:t>Zielgruppe &amp; Markt </a:t>
            </a:r>
            <a:endParaRPr lang="en-GB" noProof="0" dirty="0">
              <a:latin typeface="Montserrat" panose="00000500000000000000" pitchFamily="2" charset="0"/>
            </a:endParaRPr>
          </a:p>
        </p:txBody>
      </p:sp>
      <p:sp>
        <p:nvSpPr>
          <p:cNvPr id="2" name="Inhaltsplatzhalter 1"/>
          <p:cNvSpPr>
            <a:spLocks noGrp="1"/>
          </p:cNvSpPr>
          <p:nvPr>
            <p:ph idx="1"/>
          </p:nvPr>
        </p:nvSpPr>
        <p:spPr>
          <a:xfrm>
            <a:off x="462018" y="1613536"/>
            <a:ext cx="8348767" cy="4624686"/>
          </a:xfrm>
        </p:spPr>
        <p:txBody>
          <a:bodyPr>
            <a:normAutofit/>
          </a:bodyPr>
          <a:lstStyle/>
          <a:p>
            <a:pPr marL="0" indent="0">
              <a:buNone/>
            </a:pPr>
            <a:r>
              <a:rPr lang="en-GB" sz="1400" b="1" noProof="0" dirty="0" smtClean="0">
                <a:latin typeface="Montserrat Light" panose="00000400000000000000" pitchFamily="2" charset="0"/>
              </a:rPr>
              <a:t>Fassen Sie die Informationen über Ihre </a:t>
            </a:r>
            <a:r>
              <a:rPr lang="en-GB" sz="1400" b="1" noProof="0" dirty="0" err="1" smtClean="0">
                <a:latin typeface="Montserrat Light" panose="00000400000000000000" pitchFamily="2" charset="0"/>
              </a:rPr>
              <a:t>Zielgruppe</a:t>
            </a:r>
            <a:r>
              <a:rPr lang="en-GB" sz="1400" b="1" noProof="0" dirty="0" smtClean="0">
                <a:latin typeface="Montserrat Light" panose="00000400000000000000" pitchFamily="2" charset="0"/>
              </a:rPr>
              <a:t> </a:t>
            </a:r>
            <a:r>
              <a:rPr lang="en-GB" sz="1400" b="1" noProof="0" dirty="0" err="1" smtClean="0">
                <a:latin typeface="Montserrat Light" panose="00000400000000000000" pitchFamily="2" charset="0"/>
              </a:rPr>
              <a:t>im</a:t>
            </a:r>
            <a:r>
              <a:rPr lang="en-GB" sz="1400" b="1" noProof="0" dirty="0" smtClean="0">
                <a:latin typeface="Montserrat Light" panose="00000400000000000000" pitchFamily="2" charset="0"/>
              </a:rPr>
              <a:t> </a:t>
            </a:r>
            <a:r>
              <a:rPr lang="en-GB" sz="1400" b="1" noProof="0" dirty="0" err="1" smtClean="0">
                <a:latin typeface="Montserrat Light" panose="00000400000000000000" pitchFamily="2" charset="0"/>
              </a:rPr>
              <a:t>Profil</a:t>
            </a:r>
            <a:r>
              <a:rPr lang="en-GB" sz="1400" b="1" noProof="0" dirty="0" smtClean="0">
                <a:latin typeface="Montserrat Light" panose="00000400000000000000" pitchFamily="2" charset="0"/>
              </a:rPr>
              <a:t> eines </a:t>
            </a:r>
            <a:r>
              <a:rPr lang="en-GB" sz="1400" b="1" noProof="0" dirty="0" err="1" smtClean="0">
                <a:latin typeface="Montserrat Light" panose="00000400000000000000" pitchFamily="2" charset="0"/>
              </a:rPr>
              <a:t>prototypischen</a:t>
            </a:r>
            <a:r>
              <a:rPr lang="en-GB" sz="1400" b="1" noProof="0" dirty="0" smtClean="0">
                <a:latin typeface="Montserrat Light" panose="00000400000000000000" pitchFamily="2" charset="0"/>
              </a:rPr>
              <a:t> </a:t>
            </a:r>
            <a:r>
              <a:rPr lang="en-GB" sz="1400" b="1" noProof="0" dirty="0" err="1" smtClean="0">
                <a:latin typeface="Montserrat Light" panose="00000400000000000000" pitchFamily="2" charset="0"/>
              </a:rPr>
              <a:t>Kunden</a:t>
            </a:r>
            <a:r>
              <a:rPr lang="en-GB" sz="1400" b="1" noProof="0" dirty="0" smtClean="0">
                <a:latin typeface="Montserrat Light" panose="00000400000000000000" pitchFamily="2" charset="0"/>
              </a:rPr>
              <a:t> </a:t>
            </a:r>
            <a:r>
              <a:rPr lang="en-GB" sz="1400" b="1" noProof="0" dirty="0" err="1" smtClean="0">
                <a:latin typeface="Montserrat Light" panose="00000400000000000000" pitchFamily="2" charset="0"/>
              </a:rPr>
              <a:t>oder</a:t>
            </a:r>
            <a:r>
              <a:rPr lang="en-GB" sz="1400" b="1" noProof="0" dirty="0" smtClean="0">
                <a:latin typeface="Montserrat Light" panose="00000400000000000000" pitchFamily="2" charset="0"/>
              </a:rPr>
              <a:t> </a:t>
            </a:r>
            <a:r>
              <a:rPr lang="en-GB" sz="1400" b="1" noProof="0" dirty="0" err="1" smtClean="0">
                <a:latin typeface="Montserrat Light" panose="00000400000000000000" pitchFamily="2" charset="0"/>
              </a:rPr>
              <a:t>einer</a:t>
            </a:r>
            <a:r>
              <a:rPr lang="en-GB" sz="1400" b="1" noProof="0" dirty="0" smtClean="0">
                <a:latin typeface="Montserrat Light" panose="00000400000000000000" pitchFamily="2" charset="0"/>
              </a:rPr>
              <a:t> </a:t>
            </a:r>
            <a:r>
              <a:rPr lang="en-GB" sz="1400" b="1" dirty="0" err="1" smtClean="0">
                <a:latin typeface="Montserrat Light" panose="00000400000000000000" pitchFamily="2" charset="0"/>
              </a:rPr>
              <a:t>prototypischen</a:t>
            </a:r>
            <a:r>
              <a:rPr lang="en-GB" sz="1400" b="1" dirty="0" smtClean="0">
                <a:latin typeface="Montserrat Light" panose="00000400000000000000" pitchFamily="2" charset="0"/>
              </a:rPr>
              <a:t> </a:t>
            </a:r>
            <a:r>
              <a:rPr lang="en-GB" sz="1400" b="1" dirty="0" err="1" smtClean="0">
                <a:latin typeface="Montserrat Light" panose="00000400000000000000" pitchFamily="2" charset="0"/>
              </a:rPr>
              <a:t>Kundin</a:t>
            </a:r>
            <a:r>
              <a:rPr lang="en-GB" sz="1400" b="1" noProof="0" dirty="0" smtClean="0">
                <a:latin typeface="Montserrat Light" panose="00000400000000000000" pitchFamily="2" charset="0"/>
              </a:rPr>
              <a:t> zusammen.</a:t>
            </a:r>
          </a:p>
          <a:p>
            <a:endParaRPr lang="en-GB" b="1" noProof="0" dirty="0" smtClean="0">
              <a:latin typeface="Montserrat Light" panose="00000400000000000000" pitchFamily="2" charset="0"/>
            </a:endParaRPr>
          </a:p>
          <a:p>
            <a:pPr marL="0" indent="0">
              <a:buNone/>
            </a:pPr>
            <a:endParaRPr lang="en-GB" b="1" noProof="0" dirty="0">
              <a:latin typeface="Montserrat Light" panose="00000400000000000000" pitchFamily="2" charset="0"/>
            </a:endParaRPr>
          </a:p>
        </p:txBody>
      </p:sp>
      <p:graphicFrame>
        <p:nvGraphicFramePr>
          <p:cNvPr id="12" name="Tabelle 11" descr="Die Grafik zeigt am Beispiel der Kundin Ivana, die Bestandteile der Kund:innensegemntierung. Dargestellt werden die demografische Segmentierung, die geografische Segmentierung, die ökonomische Segmentierung, das Verhalten und die Gewohnheiten, die Interessen und Einstellungen sowie der Bedarf der Kundin/des Kunden. " title="Beispielhafte Darstellung deiner Kundin"/>
          <p:cNvGraphicFramePr>
            <a:graphicFrameLocks noGrp="1"/>
          </p:cNvGraphicFramePr>
          <p:nvPr>
            <p:extLst>
              <p:ext uri="{D42A27DB-BD31-4B8C-83A1-F6EECF244321}">
                <p14:modId xmlns:p14="http://schemas.microsoft.com/office/powerpoint/2010/main" val="1739360532"/>
              </p:ext>
            </p:extLst>
          </p:nvPr>
        </p:nvGraphicFramePr>
        <p:xfrm>
          <a:off x="908482" y="2335830"/>
          <a:ext cx="7764651" cy="3600020"/>
        </p:xfrm>
        <a:graphic>
          <a:graphicData uri="http://schemas.openxmlformats.org/drawingml/2006/table">
            <a:tbl>
              <a:tblPr firstRow="1" firstCol="1" bandRow="1">
                <a:tableStyleId>{2D5ABB26-0587-4C30-8999-92F81FD0307C}</a:tableStyleId>
              </a:tblPr>
              <a:tblGrid>
                <a:gridCol w="2080482">
                  <a:extLst>
                    <a:ext uri="{9D8B030D-6E8A-4147-A177-3AD203B41FA5}">
                      <a16:colId xmlns:a16="http://schemas.microsoft.com/office/drawing/2014/main" val="3850312355"/>
                    </a:ext>
                  </a:extLst>
                </a:gridCol>
                <a:gridCol w="2350818">
                  <a:extLst>
                    <a:ext uri="{9D8B030D-6E8A-4147-A177-3AD203B41FA5}">
                      <a16:colId xmlns:a16="http://schemas.microsoft.com/office/drawing/2014/main" val="1650483275"/>
                    </a:ext>
                  </a:extLst>
                </a:gridCol>
                <a:gridCol w="3333351">
                  <a:extLst>
                    <a:ext uri="{9D8B030D-6E8A-4147-A177-3AD203B41FA5}">
                      <a16:colId xmlns:a16="http://schemas.microsoft.com/office/drawing/2014/main" val="169541162"/>
                    </a:ext>
                  </a:extLst>
                </a:gridCol>
              </a:tblGrid>
              <a:tr h="1321158">
                <a:tc rowSpan="2">
                  <a:txBody>
                    <a:bodyPr/>
                    <a:lstStyle/>
                    <a:p>
                      <a:pPr marL="0" marR="0" lvl="0" indent="0" algn="ctr" defTabSz="914269" rtl="0" eaLnBrk="1" fontAlgn="auto" latinLnBrk="0" hangingPunct="1">
                        <a:lnSpc>
                          <a:spcPct val="100000"/>
                        </a:lnSpc>
                        <a:spcBef>
                          <a:spcPts val="0"/>
                        </a:spcBef>
                        <a:spcAft>
                          <a:spcPts val="0"/>
                        </a:spcAft>
                        <a:buClrTx/>
                        <a:buSzTx/>
                        <a:buFont typeface="Symbol" panose="05050102010706020507" pitchFamily="18" charset="2"/>
                        <a:buNone/>
                        <a:tabLst/>
                        <a:defRPr/>
                      </a:pPr>
                      <a:endParaRPr lang="en-GB" sz="1100" b="1" i="0" noProof="0" dirty="0" smtClean="0">
                        <a:solidFill>
                          <a:schemeClr val="tx1"/>
                        </a:solidFill>
                        <a:effectLst/>
                        <a:latin typeface="Montserrat"/>
                      </a:endParaRPr>
                    </a:p>
                    <a:p>
                      <a:pPr marL="0" marR="0" lvl="0" indent="0" algn="ctr" defTabSz="914269" rtl="0" eaLnBrk="1" fontAlgn="auto" latinLnBrk="0" hangingPunct="1">
                        <a:lnSpc>
                          <a:spcPct val="100000"/>
                        </a:lnSpc>
                        <a:spcBef>
                          <a:spcPts val="0"/>
                        </a:spcBef>
                        <a:spcAft>
                          <a:spcPts val="0"/>
                        </a:spcAft>
                        <a:buClrTx/>
                        <a:buSzTx/>
                        <a:buFont typeface="Symbol" panose="05050102010706020507" pitchFamily="18" charset="2"/>
                        <a:buNone/>
                        <a:tabLst/>
                        <a:defRPr/>
                      </a:pPr>
                      <a:endParaRPr lang="en-GB" sz="1300" b="1" i="0" noProof="0" dirty="0" smtClean="0">
                        <a:solidFill>
                          <a:schemeClr val="tx1"/>
                        </a:solidFill>
                        <a:effectLst/>
                        <a:latin typeface="Montserrat"/>
                      </a:endParaRPr>
                    </a:p>
                    <a:p>
                      <a:pPr marL="0" marR="0" lvl="0" indent="0" algn="ctr" defTabSz="914269" rtl="0" eaLnBrk="1" fontAlgn="auto" latinLnBrk="0" hangingPunct="1">
                        <a:lnSpc>
                          <a:spcPct val="100000"/>
                        </a:lnSpc>
                        <a:spcBef>
                          <a:spcPts val="0"/>
                        </a:spcBef>
                        <a:spcAft>
                          <a:spcPts val="0"/>
                        </a:spcAft>
                        <a:buClrTx/>
                        <a:buSzTx/>
                        <a:buFont typeface="Symbol" panose="05050102010706020507" pitchFamily="18" charset="2"/>
                        <a:buNone/>
                        <a:tabLst/>
                        <a:defRPr/>
                      </a:pPr>
                      <a:endParaRPr lang="en-GB" sz="1300" b="1" i="0" noProof="0" dirty="0" smtClean="0">
                        <a:solidFill>
                          <a:schemeClr val="tx1"/>
                        </a:solidFill>
                        <a:effectLst/>
                        <a:latin typeface="Montserrat"/>
                      </a:endParaRPr>
                    </a:p>
                    <a:p>
                      <a:pPr marL="0" marR="0" lvl="0" indent="0" algn="ctr" defTabSz="914269" rtl="0" eaLnBrk="1" fontAlgn="auto" latinLnBrk="0" hangingPunct="1">
                        <a:lnSpc>
                          <a:spcPct val="100000"/>
                        </a:lnSpc>
                        <a:spcBef>
                          <a:spcPts val="0"/>
                        </a:spcBef>
                        <a:spcAft>
                          <a:spcPts val="0"/>
                        </a:spcAft>
                        <a:buClrTx/>
                        <a:buSzTx/>
                        <a:buFont typeface="Symbol" panose="05050102010706020507" pitchFamily="18" charset="2"/>
                        <a:buNone/>
                        <a:tabLst/>
                        <a:defRPr/>
                      </a:pPr>
                      <a:endParaRPr lang="en-GB" sz="1300" b="1" i="0" noProof="0" dirty="0" smtClean="0">
                        <a:solidFill>
                          <a:schemeClr val="tx1"/>
                        </a:solidFill>
                        <a:effectLst/>
                        <a:latin typeface="Montserrat"/>
                      </a:endParaRPr>
                    </a:p>
                    <a:p>
                      <a:pPr marL="0" marR="0" lvl="0" indent="0" algn="ctr" defTabSz="914269" rtl="0" eaLnBrk="1" fontAlgn="auto" latinLnBrk="0" hangingPunct="1">
                        <a:lnSpc>
                          <a:spcPct val="100000"/>
                        </a:lnSpc>
                        <a:spcBef>
                          <a:spcPts val="0"/>
                        </a:spcBef>
                        <a:spcAft>
                          <a:spcPts val="0"/>
                        </a:spcAft>
                        <a:buClrTx/>
                        <a:buSzTx/>
                        <a:buFont typeface="Symbol" panose="05050102010706020507" pitchFamily="18" charset="2"/>
                        <a:buNone/>
                        <a:tabLst/>
                        <a:defRPr/>
                      </a:pPr>
                      <a:endParaRPr lang="en-GB" sz="1300" b="1" i="0" noProof="0" dirty="0" smtClean="0">
                        <a:solidFill>
                          <a:schemeClr val="tx1"/>
                        </a:solidFill>
                        <a:effectLst/>
                        <a:latin typeface="Montserrat"/>
                      </a:endParaRPr>
                    </a:p>
                    <a:p>
                      <a:pPr marL="0" marR="0" lvl="0" indent="0" algn="ctr" defTabSz="914269" rtl="0" eaLnBrk="1" fontAlgn="auto" latinLnBrk="0" hangingPunct="1">
                        <a:lnSpc>
                          <a:spcPct val="100000"/>
                        </a:lnSpc>
                        <a:spcBef>
                          <a:spcPts val="0"/>
                        </a:spcBef>
                        <a:spcAft>
                          <a:spcPts val="0"/>
                        </a:spcAft>
                        <a:buClrTx/>
                        <a:buSzTx/>
                        <a:buFont typeface="Symbol" panose="05050102010706020507" pitchFamily="18" charset="2"/>
                        <a:buNone/>
                        <a:tabLst/>
                        <a:defRPr/>
                      </a:pPr>
                      <a:endParaRPr lang="en-GB" sz="1300" b="1" i="0" noProof="0" dirty="0" smtClean="0">
                        <a:solidFill>
                          <a:schemeClr val="tx1"/>
                        </a:solidFill>
                        <a:effectLst/>
                        <a:latin typeface="Montserrat"/>
                      </a:endParaRPr>
                    </a:p>
                    <a:p>
                      <a:pPr marL="0" marR="0" lvl="0" indent="0" algn="ctr" defTabSz="914269" rtl="0" eaLnBrk="1" fontAlgn="auto" latinLnBrk="0" hangingPunct="1">
                        <a:lnSpc>
                          <a:spcPct val="100000"/>
                        </a:lnSpc>
                        <a:spcBef>
                          <a:spcPts val="0"/>
                        </a:spcBef>
                        <a:spcAft>
                          <a:spcPts val="0"/>
                        </a:spcAft>
                        <a:buClrTx/>
                        <a:buSzTx/>
                        <a:buFont typeface="Symbol" panose="05050102010706020507" pitchFamily="18" charset="2"/>
                        <a:buNone/>
                        <a:tabLst/>
                        <a:defRPr/>
                      </a:pPr>
                      <a:endParaRPr lang="en-GB" sz="1300" b="1" i="0" noProof="0" dirty="0" smtClean="0">
                        <a:solidFill>
                          <a:schemeClr val="tx1"/>
                        </a:solidFill>
                        <a:effectLst/>
                        <a:latin typeface="Montserrat"/>
                      </a:endParaRPr>
                    </a:p>
                    <a:p>
                      <a:pPr marL="0" marR="0" lvl="0" indent="0" algn="ctr" defTabSz="914269" rtl="0" eaLnBrk="1" fontAlgn="auto" latinLnBrk="0" hangingPunct="1">
                        <a:lnSpc>
                          <a:spcPct val="100000"/>
                        </a:lnSpc>
                        <a:spcBef>
                          <a:spcPts val="0"/>
                        </a:spcBef>
                        <a:spcAft>
                          <a:spcPts val="0"/>
                        </a:spcAft>
                        <a:buClrTx/>
                        <a:buSzTx/>
                        <a:buFont typeface="Symbol" panose="05050102010706020507" pitchFamily="18" charset="2"/>
                        <a:buNone/>
                        <a:tabLst/>
                        <a:defRPr/>
                      </a:pPr>
                      <a:endParaRPr lang="en-GB" sz="1300" b="1" i="0" noProof="0" dirty="0" smtClean="0">
                        <a:solidFill>
                          <a:schemeClr val="tx1"/>
                        </a:solidFill>
                        <a:effectLst/>
                        <a:latin typeface="Montserrat"/>
                      </a:endParaRPr>
                    </a:p>
                    <a:p>
                      <a:pPr marL="0" marR="0" lvl="0" indent="0" algn="ctr" defTabSz="914269" rtl="0" eaLnBrk="1" fontAlgn="auto" latinLnBrk="0" hangingPunct="1">
                        <a:lnSpc>
                          <a:spcPct val="100000"/>
                        </a:lnSpc>
                        <a:spcBef>
                          <a:spcPts val="0"/>
                        </a:spcBef>
                        <a:spcAft>
                          <a:spcPts val="0"/>
                        </a:spcAft>
                        <a:buClrTx/>
                        <a:buSzTx/>
                        <a:buFont typeface="Symbol" panose="05050102010706020507" pitchFamily="18" charset="2"/>
                        <a:buNone/>
                        <a:tabLst/>
                        <a:defRPr/>
                      </a:pPr>
                      <a:r>
                        <a:rPr lang="en-GB" sz="1300" b="1" i="0" noProof="0" dirty="0" smtClean="0">
                          <a:solidFill>
                            <a:schemeClr val="tx1"/>
                          </a:solidFill>
                          <a:effectLst/>
                          <a:latin typeface="Montserrat"/>
                        </a:rPr>
                        <a:t>Name </a:t>
                      </a:r>
                    </a:p>
                  </a:txBody>
                  <a:tcPr marL="68580" marR="68580" marT="0" marB="0">
                    <a:lnL w="19050" cap="flat" cmpd="sng" algn="ctr">
                      <a:solidFill>
                        <a:srgbClr val="003399"/>
                      </a:solidFill>
                      <a:prstDash val="solid"/>
                      <a:round/>
                      <a:headEnd type="none" w="med" len="med"/>
                      <a:tailEnd type="none" w="med" len="med"/>
                    </a:lnL>
                    <a:lnR>
                      <a:noFill/>
                    </a:lnR>
                    <a:lnT w="19050" cap="flat" cmpd="sng" algn="ctr">
                      <a:solidFill>
                        <a:srgbClr val="003399"/>
                      </a:solidFill>
                      <a:prstDash val="solid"/>
                      <a:round/>
                      <a:headEnd type="none" w="med" len="med"/>
                      <a:tailEnd type="none" w="med" len="med"/>
                    </a:lnT>
                    <a:lnB>
                      <a:noFill/>
                    </a:lnB>
                    <a:lnTlToBr w="12700" cmpd="sng">
                      <a:noFill/>
                      <a:prstDash val="solid"/>
                    </a:lnTlToBr>
                    <a:lnBlToTr w="12700" cmpd="sng">
                      <a:noFill/>
                      <a:prstDash val="solid"/>
                    </a:lnBlToTr>
                  </a:tcPr>
                </a:tc>
                <a:tc rowSpan="2">
                  <a:txBody>
                    <a:bodyPr/>
                    <a:lstStyle/>
                    <a:p>
                      <a:pPr>
                        <a:spcBef>
                          <a:spcPts val="1000"/>
                        </a:spcBef>
                        <a:spcAft>
                          <a:spcPts val="500"/>
                        </a:spcAft>
                      </a:pPr>
                      <a:endParaRPr lang="en-GB" sz="1100" b="1" i="0" kern="1200" noProof="0" dirty="0" smtClean="0">
                        <a:solidFill>
                          <a:schemeClr val="tx1"/>
                        </a:solidFill>
                        <a:effectLst/>
                        <a:latin typeface="Montserrat"/>
                        <a:ea typeface="+mn-ea"/>
                        <a:cs typeface="+mn-cs"/>
                      </a:endParaRPr>
                    </a:p>
                    <a:p>
                      <a:pPr>
                        <a:spcBef>
                          <a:spcPts val="1000"/>
                        </a:spcBef>
                        <a:spcAft>
                          <a:spcPts val="500"/>
                        </a:spcAft>
                      </a:pPr>
                      <a:r>
                        <a:rPr lang="en-GB" sz="1100" b="1" i="1" kern="1200" noProof="0" dirty="0" smtClean="0">
                          <a:solidFill>
                            <a:schemeClr val="tx1"/>
                          </a:solidFill>
                          <a:effectLst/>
                          <a:latin typeface="Montserrat"/>
                          <a:ea typeface="+mn-ea"/>
                          <a:cs typeface="+mn-cs"/>
                        </a:rPr>
                        <a:t>Demografische Segmentierung</a:t>
                      </a:r>
                    </a:p>
                    <a:p>
                      <a:pPr marL="285750" lvl="0" indent="-285750">
                        <a:buFont typeface="Arial" panose="020B0604020202020204" pitchFamily="34" charset="0"/>
                        <a:buChar char="•"/>
                      </a:pPr>
                      <a:r>
                        <a:rPr lang="en-GB" sz="1100" i="1" kern="1200" noProof="0" dirty="0" smtClean="0">
                          <a:solidFill>
                            <a:schemeClr val="tx1"/>
                          </a:solidFill>
                          <a:effectLst/>
                          <a:latin typeface="Montserrat" panose="00000500000000000000" pitchFamily="50" charset="0"/>
                          <a:ea typeface="+mn-ea"/>
                          <a:cs typeface="+mn-cs"/>
                        </a:rPr>
                        <a:t>Alter</a:t>
                      </a:r>
                    </a:p>
                    <a:p>
                      <a:pPr marL="285750" lvl="0" indent="-285750">
                        <a:buFont typeface="Arial" panose="020B0604020202020204" pitchFamily="34" charset="0"/>
                        <a:buChar char="•"/>
                      </a:pPr>
                      <a:r>
                        <a:rPr lang="en-GB" sz="1100" i="1" kern="1200" noProof="0" dirty="0" smtClean="0">
                          <a:solidFill>
                            <a:schemeClr val="tx1"/>
                          </a:solidFill>
                          <a:effectLst/>
                          <a:latin typeface="Montserrat" panose="00000500000000000000" pitchFamily="50" charset="0"/>
                          <a:ea typeface="+mn-ea"/>
                          <a:cs typeface="+mn-cs"/>
                        </a:rPr>
                        <a:t>Geschlecht </a:t>
                      </a:r>
                    </a:p>
                    <a:p>
                      <a:pPr marL="285750" lvl="0" indent="-285750">
                        <a:buFont typeface="Arial" panose="020B0604020202020204" pitchFamily="34" charset="0"/>
                        <a:buChar char="•"/>
                      </a:pPr>
                      <a:r>
                        <a:rPr lang="en-GB" sz="1100" i="1" kern="1200" noProof="0" dirty="0" smtClean="0">
                          <a:solidFill>
                            <a:schemeClr val="tx1"/>
                          </a:solidFill>
                          <a:effectLst/>
                          <a:latin typeface="Montserrat" panose="00000500000000000000" pitchFamily="50" charset="0"/>
                          <a:ea typeface="+mn-ea"/>
                          <a:cs typeface="+mn-cs"/>
                        </a:rPr>
                        <a:t>Familienstand</a:t>
                      </a:r>
                    </a:p>
                    <a:p>
                      <a:pPr marL="285750" indent="-285750">
                        <a:buFont typeface="Arial" panose="020B0604020202020204" pitchFamily="34" charset="0"/>
                        <a:buChar char="•"/>
                      </a:pPr>
                      <a:r>
                        <a:rPr lang="en-GB" sz="1100" i="1" kern="1200" noProof="0" dirty="0" smtClean="0">
                          <a:solidFill>
                            <a:schemeClr val="tx1"/>
                          </a:solidFill>
                          <a:effectLst/>
                          <a:latin typeface="Montserrat" panose="00000500000000000000" pitchFamily="50" charset="0"/>
                          <a:ea typeface="+mn-ea"/>
                          <a:cs typeface="+mn-cs"/>
                        </a:rPr>
                        <a:t>…</a:t>
                      </a:r>
                      <a:endParaRPr lang="en-GB" sz="800" i="1" baseline="0" noProof="0" dirty="0" smtClean="0">
                        <a:effectLst/>
                        <a:latin typeface="Montserrat" panose="00000500000000000000" pitchFamily="50" charset="0"/>
                      </a:endParaRPr>
                    </a:p>
                  </a:txBody>
                  <a:tcPr marL="68580" marR="68580" marT="0" marB="0">
                    <a:lnL w="12700" cap="flat" cmpd="sng" algn="ctr">
                      <a:noFill/>
                      <a:prstDash val="solid"/>
                      <a:round/>
                      <a:headEnd type="none" w="med" len="med"/>
                      <a:tailEnd type="none" w="med" len="med"/>
                    </a:lnL>
                    <a:lnR>
                      <a:noFill/>
                    </a:lnR>
                    <a:lnT w="19050" cap="flat" cmpd="sng" algn="ctr">
                      <a:solidFill>
                        <a:srgbClr val="003399"/>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spcBef>
                          <a:spcPts val="1000"/>
                        </a:spcBef>
                        <a:spcAft>
                          <a:spcPts val="500"/>
                        </a:spcAft>
                      </a:pPr>
                      <a:endParaRPr lang="en-GB" sz="1100" b="1" i="0" kern="1200" noProof="0" dirty="0" smtClean="0">
                        <a:solidFill>
                          <a:schemeClr val="tx1"/>
                        </a:solidFill>
                        <a:effectLst/>
                        <a:latin typeface="Montserrat"/>
                        <a:ea typeface="+mn-ea"/>
                        <a:cs typeface="+mn-cs"/>
                      </a:endParaRPr>
                    </a:p>
                    <a:p>
                      <a:pPr>
                        <a:spcBef>
                          <a:spcPts val="1000"/>
                        </a:spcBef>
                        <a:spcAft>
                          <a:spcPts val="500"/>
                        </a:spcAft>
                      </a:pPr>
                      <a:r>
                        <a:rPr lang="en-GB" sz="1100" b="1" i="0" kern="1200" noProof="0" dirty="0" smtClean="0">
                          <a:solidFill>
                            <a:schemeClr val="tx1"/>
                          </a:solidFill>
                          <a:effectLst/>
                          <a:latin typeface="Montserrat"/>
                          <a:ea typeface="+mn-ea"/>
                          <a:cs typeface="+mn-cs"/>
                        </a:rPr>
                        <a:t>Geografische Segmentierung</a:t>
                      </a:r>
                      <a:endParaRPr lang="en-GB" sz="1100" i="0" noProof="0" dirty="0" smtClean="0">
                        <a:effectLst/>
                        <a:latin typeface="Montserrat"/>
                      </a:endParaRPr>
                    </a:p>
                    <a:p>
                      <a:pPr marL="285750" lvl="0" indent="-285750">
                        <a:buFont typeface="Arial" panose="020B0604020202020204" pitchFamily="34" charset="0"/>
                        <a:buChar char="•"/>
                      </a:pPr>
                      <a:r>
                        <a:rPr lang="en-GB" sz="1100" i="1" kern="1200" noProof="0" dirty="0" smtClean="0">
                          <a:solidFill>
                            <a:schemeClr val="tx1"/>
                          </a:solidFill>
                          <a:effectLst/>
                          <a:latin typeface="Montserrat" panose="00000500000000000000" pitchFamily="50" charset="0"/>
                          <a:ea typeface="+mn-ea"/>
                          <a:cs typeface="+mn-cs"/>
                        </a:rPr>
                        <a:t>Land</a:t>
                      </a:r>
                      <a:endParaRPr lang="en-GB" sz="1100" kern="1200" noProof="0" dirty="0" smtClean="0">
                        <a:solidFill>
                          <a:schemeClr val="tx1"/>
                        </a:solidFill>
                        <a:effectLst/>
                        <a:latin typeface="Montserrat" panose="00000500000000000000" pitchFamily="50" charset="0"/>
                        <a:ea typeface="+mn-ea"/>
                        <a:cs typeface="+mn-cs"/>
                      </a:endParaRPr>
                    </a:p>
                    <a:p>
                      <a:pPr marL="285750" lvl="0" indent="-285750">
                        <a:buFont typeface="Arial" panose="020B0604020202020204" pitchFamily="34" charset="0"/>
                        <a:buChar char="•"/>
                      </a:pPr>
                      <a:r>
                        <a:rPr lang="en-GB" sz="1100" i="1" kern="1200" noProof="0" dirty="0" smtClean="0">
                          <a:solidFill>
                            <a:schemeClr val="tx1"/>
                          </a:solidFill>
                          <a:effectLst/>
                          <a:latin typeface="Montserrat" panose="00000500000000000000" pitchFamily="50" charset="0"/>
                          <a:ea typeface="+mn-ea"/>
                          <a:cs typeface="+mn-cs"/>
                        </a:rPr>
                        <a:t>Provinz/Stadt</a:t>
                      </a:r>
                      <a:endParaRPr lang="en-GB" sz="1100" kern="1200" noProof="0" dirty="0" smtClean="0">
                        <a:solidFill>
                          <a:schemeClr val="tx1"/>
                        </a:solidFill>
                        <a:effectLst/>
                        <a:latin typeface="Montserrat" panose="00000500000000000000" pitchFamily="50" charset="0"/>
                        <a:ea typeface="+mn-ea"/>
                        <a:cs typeface="+mn-cs"/>
                      </a:endParaRPr>
                    </a:p>
                    <a:p>
                      <a:pPr marL="285750" indent="-285750">
                        <a:buFont typeface="Arial" panose="020B0604020202020204" pitchFamily="34" charset="0"/>
                        <a:buChar char="•"/>
                      </a:pPr>
                      <a:r>
                        <a:rPr lang="en-GB" sz="1100" i="1" kern="1200" noProof="0" dirty="0" smtClean="0">
                          <a:solidFill>
                            <a:schemeClr val="tx1"/>
                          </a:solidFill>
                          <a:effectLst/>
                          <a:latin typeface="Montserrat" panose="00000500000000000000" pitchFamily="50" charset="0"/>
                          <a:ea typeface="+mn-ea"/>
                          <a:cs typeface="+mn-cs"/>
                        </a:rPr>
                        <a:t>…</a:t>
                      </a:r>
                    </a:p>
                    <a:p>
                      <a:pPr marL="0" indent="0">
                        <a:buFont typeface="Arial" panose="020B0604020202020204" pitchFamily="34" charset="0"/>
                        <a:buNone/>
                      </a:pPr>
                      <a:endParaRPr lang="en-GB" sz="1100" i="0" noProof="0" dirty="0" smtClean="0">
                        <a:effectLst/>
                        <a:latin typeface="Montserrat" panose="00000500000000000000" pitchFamily="50" charset="0"/>
                      </a:endParaRPr>
                    </a:p>
                  </a:txBody>
                  <a:tcPr marL="68580" marR="68580" marT="0" marB="0">
                    <a:lnL>
                      <a:noFill/>
                    </a:lnL>
                    <a:lnR w="19050" cap="flat" cmpd="sng" algn="ctr">
                      <a:solidFill>
                        <a:srgbClr val="003399"/>
                      </a:solidFill>
                      <a:prstDash val="solid"/>
                      <a:round/>
                      <a:headEnd type="none" w="med" len="med"/>
                      <a:tailEnd type="none" w="med" len="med"/>
                    </a:lnR>
                    <a:lnT w="19050" cap="flat" cmpd="sng" algn="ctr">
                      <a:solidFill>
                        <a:srgbClr val="003399"/>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3283075898"/>
                  </a:ext>
                </a:extLst>
              </a:tr>
              <a:tr h="779433">
                <a:tc vMerge="1">
                  <a:txBody>
                    <a:bodyPr/>
                    <a:lstStyle/>
                    <a:p>
                      <a:endParaRPr lang="de-AT"/>
                    </a:p>
                  </a:txBody>
                  <a:tcPr/>
                </a:tc>
                <a:tc vMerge="1">
                  <a:txBody>
                    <a:bodyPr/>
                    <a:lstStyle/>
                    <a:p>
                      <a:endParaRPr lang="de-AT"/>
                    </a:p>
                  </a:txBody>
                  <a:tcPr/>
                </a:tc>
                <a:tc>
                  <a:txBody>
                    <a:bodyPr/>
                    <a:lstStyle/>
                    <a:p>
                      <a:pPr>
                        <a:spcAft>
                          <a:spcPts val="500"/>
                        </a:spcAft>
                      </a:pPr>
                      <a:r>
                        <a:rPr lang="en-GB" sz="1100" b="1" i="0" noProof="0" dirty="0" err="1" smtClean="0">
                          <a:effectLst/>
                          <a:latin typeface="Montserrat"/>
                        </a:rPr>
                        <a:t>Ökonomische</a:t>
                      </a:r>
                      <a:r>
                        <a:rPr lang="en-GB" sz="1100" b="1" i="0" noProof="0" dirty="0" smtClean="0">
                          <a:effectLst/>
                          <a:latin typeface="Montserrat"/>
                        </a:rPr>
                        <a:t> Segmentierung </a:t>
                      </a:r>
                    </a:p>
                    <a:p>
                      <a:pPr marL="171450" indent="-171450">
                        <a:spcAft>
                          <a:spcPts val="0"/>
                        </a:spcAft>
                        <a:buFont typeface="Arial" panose="020B0604020202020204" pitchFamily="34" charset="0"/>
                        <a:buChar char="•"/>
                      </a:pPr>
                      <a:r>
                        <a:rPr lang="en-GB" sz="1100" i="1" kern="1200" noProof="0" dirty="0" smtClean="0">
                          <a:solidFill>
                            <a:schemeClr val="tx1"/>
                          </a:solidFill>
                          <a:effectLst/>
                          <a:latin typeface="Montserrat" panose="00000500000000000000" pitchFamily="50" charset="0"/>
                          <a:ea typeface="+mn-ea"/>
                          <a:cs typeface="+mn-cs"/>
                        </a:rPr>
                        <a:t>Einkommensniveau</a:t>
                      </a:r>
                    </a:p>
                    <a:p>
                      <a:pPr marL="171450" indent="-171450">
                        <a:spcAft>
                          <a:spcPts val="0"/>
                        </a:spcAft>
                        <a:buFont typeface="Arial" panose="020B0604020202020204" pitchFamily="34" charset="0"/>
                        <a:buChar char="•"/>
                      </a:pPr>
                      <a:r>
                        <a:rPr lang="en-GB" sz="1100" i="1" kern="1200" noProof="0" dirty="0" smtClean="0">
                          <a:solidFill>
                            <a:schemeClr val="tx1"/>
                          </a:solidFill>
                          <a:effectLst/>
                          <a:latin typeface="Montserrat" panose="00000500000000000000" pitchFamily="50" charset="0"/>
                          <a:ea typeface="+mn-ea"/>
                          <a:cs typeface="+mn-cs"/>
                        </a:rPr>
                        <a:t>…</a:t>
                      </a:r>
                    </a:p>
                  </a:txBody>
                  <a:tcPr marL="68580" marR="68580" marT="0" marB="0">
                    <a:lnL>
                      <a:noFill/>
                    </a:lnL>
                    <a:lnR w="19050" cap="flat" cmpd="sng" algn="ctr">
                      <a:solidFill>
                        <a:srgbClr val="003399"/>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2354373759"/>
                  </a:ext>
                </a:extLst>
              </a:tr>
              <a:tr h="910354">
                <a:tc gridSpan="2">
                  <a:txBody>
                    <a:bodyPr/>
                    <a:lstStyle/>
                    <a:p>
                      <a:pPr>
                        <a:spcAft>
                          <a:spcPts val="500"/>
                        </a:spcAft>
                      </a:pPr>
                      <a:r>
                        <a:rPr lang="en-GB" sz="1100" b="1" i="0" noProof="0" dirty="0" smtClean="0">
                          <a:effectLst/>
                          <a:latin typeface="Montserrat"/>
                        </a:rPr>
                        <a:t>Verhalten &amp; Gewohnheiten</a:t>
                      </a:r>
                      <a:endParaRPr lang="en-GB" sz="1100" i="0" noProof="0" dirty="0" smtClean="0">
                        <a:effectLst/>
                        <a:latin typeface="Montserrat"/>
                      </a:endParaRPr>
                    </a:p>
                    <a:p>
                      <a:pPr marL="171450" lvl="0" indent="-171450">
                        <a:buFont typeface="Arial" panose="020B0604020202020204" pitchFamily="34" charset="0"/>
                        <a:buChar char="•"/>
                      </a:pPr>
                      <a:r>
                        <a:rPr lang="en-GB" sz="1100" i="1" kern="1200" noProof="0" dirty="0" smtClean="0">
                          <a:solidFill>
                            <a:schemeClr val="tx1"/>
                          </a:solidFill>
                          <a:effectLst/>
                          <a:latin typeface="Montserrat" panose="00000500000000000000" pitchFamily="50" charset="0"/>
                          <a:ea typeface="+mn-ea"/>
                          <a:cs typeface="+mn-cs"/>
                        </a:rPr>
                        <a:t>Lebensstil</a:t>
                      </a:r>
                    </a:p>
                    <a:p>
                      <a:pPr marL="171450" lvl="0" indent="-171450">
                        <a:buFont typeface="Arial" panose="020B0604020202020204" pitchFamily="34" charset="0"/>
                        <a:buChar char="•"/>
                      </a:pPr>
                      <a:r>
                        <a:rPr lang="en-GB" sz="1100" i="1" kern="1200" noProof="0" dirty="0" smtClean="0">
                          <a:solidFill>
                            <a:schemeClr val="tx1"/>
                          </a:solidFill>
                          <a:effectLst/>
                          <a:latin typeface="Montserrat" panose="00000500000000000000" pitchFamily="50" charset="0"/>
                          <a:ea typeface="+mn-ea"/>
                          <a:cs typeface="+mn-cs"/>
                        </a:rPr>
                        <a:t>Gesundheitsmuster</a:t>
                      </a:r>
                    </a:p>
                    <a:p>
                      <a:pPr marL="171450" indent="-171450">
                        <a:buFont typeface="Arial" panose="020B0604020202020204" pitchFamily="34" charset="0"/>
                        <a:buChar char="•"/>
                      </a:pPr>
                      <a:r>
                        <a:rPr lang="en-GB" sz="1100" i="1" kern="1200" noProof="0" dirty="0" smtClean="0">
                          <a:solidFill>
                            <a:schemeClr val="tx1"/>
                          </a:solidFill>
                          <a:effectLst/>
                          <a:latin typeface="Montserrat" panose="00000500000000000000" pitchFamily="50" charset="0"/>
                          <a:ea typeface="+mn-ea"/>
                          <a:cs typeface="+mn-cs"/>
                        </a:rPr>
                        <a:t>Tagesablauf, ...  </a:t>
                      </a:r>
                    </a:p>
                  </a:txBody>
                  <a:tcPr marL="68580" marR="68580" marT="0" marB="0">
                    <a:lnL w="19050" cap="flat" cmpd="sng" algn="ctr">
                      <a:solidFill>
                        <a:srgbClr val="003399"/>
                      </a:solidFill>
                      <a:prstDash val="solid"/>
                      <a:round/>
                      <a:headEnd type="none" w="med" len="med"/>
                      <a:tailEnd type="none" w="med" len="med"/>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spcAft>
                          <a:spcPts val="0"/>
                        </a:spcAft>
                      </a:pPr>
                      <a:endParaRPr lang="de-AT" sz="1100" i="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a:noFill/>
                    </a:lnR>
                    <a:lnT>
                      <a:noFill/>
                    </a:lnT>
                    <a:lnB w="19050" cap="flat" cmpd="sng" algn="ctr">
                      <a:solidFill>
                        <a:srgbClr val="003399"/>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500"/>
                        </a:spcAft>
                      </a:pPr>
                      <a:r>
                        <a:rPr lang="en-GB" sz="1100" b="1" i="0" noProof="0" dirty="0" smtClean="0">
                          <a:effectLst/>
                          <a:latin typeface="Montserrat"/>
                        </a:rPr>
                        <a:t>Interessen &amp; Haltungen</a:t>
                      </a:r>
                      <a:endParaRPr lang="en-GB" sz="1100" i="0" noProof="0" dirty="0" smtClean="0">
                        <a:effectLst/>
                        <a:latin typeface="Montserrat"/>
                      </a:endParaRPr>
                    </a:p>
                    <a:p>
                      <a:pPr marL="171450" lvl="0" indent="-171450">
                        <a:buFont typeface="Arial" panose="020B0604020202020204" pitchFamily="34" charset="0"/>
                        <a:buChar char="•"/>
                      </a:pPr>
                      <a:r>
                        <a:rPr lang="en-GB" sz="1100" i="1" kern="1200" noProof="0" dirty="0" smtClean="0">
                          <a:solidFill>
                            <a:schemeClr val="tx1"/>
                          </a:solidFill>
                          <a:effectLst/>
                          <a:latin typeface="Montserrat" panose="00000500000000000000" pitchFamily="50" charset="0"/>
                          <a:ea typeface="+mn-ea"/>
                          <a:cs typeface="+mn-cs"/>
                        </a:rPr>
                        <a:t>Hobbys &amp; Interessen</a:t>
                      </a:r>
                    </a:p>
                    <a:p>
                      <a:pPr marL="171450" lvl="0" indent="-171450">
                        <a:buFont typeface="Arial" panose="020B0604020202020204" pitchFamily="34" charset="0"/>
                        <a:buChar char="•"/>
                      </a:pPr>
                      <a:r>
                        <a:rPr lang="en-GB" sz="1100" i="1" kern="1200" noProof="0" dirty="0" smtClean="0">
                          <a:solidFill>
                            <a:schemeClr val="tx1"/>
                          </a:solidFill>
                          <a:effectLst/>
                          <a:latin typeface="Montserrat" panose="00000500000000000000" pitchFamily="50" charset="0"/>
                          <a:ea typeface="+mn-ea"/>
                          <a:cs typeface="+mn-cs"/>
                        </a:rPr>
                        <a:t>Freizeitaktivitäten</a:t>
                      </a:r>
                    </a:p>
                    <a:p>
                      <a:pPr marL="171450" indent="-171450">
                        <a:buFont typeface="Arial" panose="020B0604020202020204" pitchFamily="34" charset="0"/>
                        <a:buChar char="•"/>
                      </a:pPr>
                      <a:r>
                        <a:rPr lang="en-GB" sz="1100" i="1" kern="1200" noProof="0" dirty="0" smtClean="0">
                          <a:solidFill>
                            <a:schemeClr val="tx1"/>
                          </a:solidFill>
                          <a:effectLst/>
                          <a:latin typeface="Montserrat" panose="00000500000000000000" pitchFamily="50" charset="0"/>
                          <a:ea typeface="+mn-ea"/>
                          <a:cs typeface="+mn-cs"/>
                        </a:rPr>
                        <a:t>Werte, ...  </a:t>
                      </a:r>
                    </a:p>
                  </a:txBody>
                  <a:tcPr marL="68580" marR="68580" marT="0" marB="0">
                    <a:lnL>
                      <a:noFill/>
                    </a:lnL>
                    <a:lnR w="19050" cap="flat" cmpd="sng" algn="ctr">
                      <a:solidFill>
                        <a:srgbClr val="003399"/>
                      </a:solidFill>
                      <a:prstDash val="solid"/>
                      <a:round/>
                      <a:headEnd type="none" w="med" len="med"/>
                      <a:tailEnd type="none" w="med" len="med"/>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29893268"/>
                  </a:ext>
                </a:extLst>
              </a:tr>
              <a:tr h="589075">
                <a:tc gridSpan="3">
                  <a:txBody>
                    <a:bodyPr/>
                    <a:lstStyle/>
                    <a:p>
                      <a:pPr marL="0" marR="0" lvl="0" indent="0" algn="l" defTabSz="914269" rtl="0" eaLnBrk="1" fontAlgn="auto" latinLnBrk="0" hangingPunct="1">
                        <a:lnSpc>
                          <a:spcPct val="100000"/>
                        </a:lnSpc>
                        <a:spcBef>
                          <a:spcPts val="0"/>
                        </a:spcBef>
                        <a:spcAft>
                          <a:spcPts val="500"/>
                        </a:spcAft>
                        <a:buClrTx/>
                        <a:buSzTx/>
                        <a:buFont typeface="Arial" panose="020B0604020202020204" pitchFamily="34" charset="0"/>
                        <a:buNone/>
                        <a:tabLst/>
                        <a:defRPr/>
                      </a:pPr>
                      <a:r>
                        <a:rPr lang="en-GB" sz="1100" b="1" i="0" kern="1200" noProof="0" dirty="0" smtClean="0">
                          <a:solidFill>
                            <a:schemeClr val="tx1"/>
                          </a:solidFill>
                          <a:effectLst/>
                          <a:latin typeface="Montserrat"/>
                          <a:ea typeface="+mn-ea"/>
                          <a:cs typeface="+mn-cs"/>
                        </a:rPr>
                        <a:t>Bedarf</a:t>
                      </a:r>
                    </a:p>
                    <a:p>
                      <a:pPr marL="171450" marR="0" lvl="0" indent="-171450" algn="l" defTabSz="91426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i="1" kern="1200" noProof="0" dirty="0" smtClean="0">
                          <a:solidFill>
                            <a:schemeClr val="tx1"/>
                          </a:solidFill>
                          <a:effectLst/>
                          <a:latin typeface="Montserrat" panose="00000500000000000000" pitchFamily="50" charset="0"/>
                          <a:ea typeface="+mn-ea"/>
                          <a:cs typeface="+mn-cs"/>
                        </a:rPr>
                        <a:t>Was ist ihr Problem? Wie können Sie dieses Problem mit Ihrem Projekt lösen? </a:t>
                      </a:r>
                    </a:p>
                  </a:txBody>
                  <a:tcPr marL="68580" marR="68580" marT="0" marB="0">
                    <a:lnL w="19050" cap="flat" cmpd="sng" algn="ctr">
                      <a:solidFill>
                        <a:srgbClr val="003399"/>
                      </a:solidFill>
                      <a:prstDash val="solid"/>
                      <a:round/>
                      <a:headEnd type="none" w="med" len="med"/>
                      <a:tailEnd type="none" w="med" len="med"/>
                    </a:lnL>
                    <a:lnR w="19050" cap="flat" cmpd="sng" algn="ctr">
                      <a:solidFill>
                        <a:srgbClr val="003399"/>
                      </a:solidFill>
                      <a:prstDash val="solid"/>
                      <a:round/>
                      <a:headEnd type="none" w="med" len="med"/>
                      <a:tailEnd type="none" w="med" len="med"/>
                    </a:lnR>
                    <a:lnT>
                      <a:noFill/>
                    </a:lnT>
                    <a:lnB w="19050" cap="flat" cmpd="sng" algn="ctr">
                      <a:solidFill>
                        <a:srgbClr val="003399"/>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AT"/>
                    </a:p>
                  </a:txBody>
                  <a:tcPr/>
                </a:tc>
                <a:tc hMerge="1">
                  <a:txBody>
                    <a:bodyPr/>
                    <a:lstStyle/>
                    <a:p>
                      <a:pPr marL="171450" indent="-171450">
                        <a:spcAft>
                          <a:spcPts val="0"/>
                        </a:spcAft>
                        <a:buFont typeface="Arial" panose="020B0604020202020204" pitchFamily="34" charset="0"/>
                        <a:buChar char="•"/>
                      </a:pPr>
                      <a:endParaRPr lang="en-GB" sz="1100" i="0" baseline="0" dirty="0" smtClean="0">
                        <a:effectLst/>
                      </a:endParaRPr>
                    </a:p>
                  </a:txBody>
                  <a:tcPr marL="68580" marR="68580" marT="0" marB="0">
                    <a:lnL>
                      <a:noFill/>
                    </a:lnL>
                    <a:lnR w="19050" cap="flat" cmpd="sng" algn="ctr">
                      <a:solidFill>
                        <a:srgbClr val="003399"/>
                      </a:solidFill>
                      <a:prstDash val="solid"/>
                      <a:round/>
                      <a:headEnd type="none" w="med" len="med"/>
                      <a:tailEnd type="none" w="med" len="med"/>
                    </a:lnR>
                    <a:lnT>
                      <a:noFill/>
                    </a:lnT>
                    <a:lnB w="19050" cap="flat" cmpd="sng" algn="ctr">
                      <a:solidFill>
                        <a:srgbClr val="0033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97169637"/>
                  </a:ext>
                </a:extLst>
              </a:tr>
            </a:tbl>
          </a:graphicData>
        </a:graphic>
      </p:graphicFrame>
      <p:pic>
        <p:nvPicPr>
          <p:cNvPr id="1026" name="Grafik 4" title="Dekoratives Bild einer älteren Da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0308" y="2591552"/>
            <a:ext cx="560951" cy="1221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175048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noProof="0" dirty="0" smtClean="0">
                <a:latin typeface="Montserrat" panose="00000500000000000000" pitchFamily="2" charset="0"/>
              </a:rPr>
              <a:t>Zielgruppe &amp; Markt </a:t>
            </a:r>
            <a:endParaRPr lang="en-GB" noProof="0" dirty="0">
              <a:latin typeface="Montserrat" panose="00000500000000000000" pitchFamily="2" charset="0"/>
            </a:endParaRPr>
          </a:p>
        </p:txBody>
      </p:sp>
      <p:sp>
        <p:nvSpPr>
          <p:cNvPr id="2" name="Inhaltsplatzhalter 1"/>
          <p:cNvSpPr>
            <a:spLocks noGrp="1"/>
          </p:cNvSpPr>
          <p:nvPr>
            <p:ph idx="1"/>
          </p:nvPr>
        </p:nvSpPr>
        <p:spPr/>
        <p:txBody>
          <a:bodyPr/>
          <a:lstStyle/>
          <a:p>
            <a:pPr marL="0" indent="0">
              <a:buNone/>
            </a:pPr>
            <a:r>
              <a:rPr lang="en-GB" noProof="0" dirty="0" smtClean="0">
                <a:latin typeface="Montserrat" panose="00000500000000000000" pitchFamily="50" charset="0"/>
              </a:rPr>
              <a:t>Wer sind Ihre Konkurrenten und/oder Substitute? </a:t>
            </a:r>
            <a:endParaRPr lang="en-GB" noProof="0" dirty="0" smtClean="0"/>
          </a:p>
          <a:p>
            <a:pPr marL="0" indent="0">
              <a:buNone/>
            </a:pPr>
            <a:endParaRPr lang="en-GB" noProof="0" dirty="0" smtClean="0"/>
          </a:p>
          <a:p>
            <a:pPr marL="0" indent="0">
              <a:buNone/>
            </a:pPr>
            <a:endParaRPr lang="en-GB" noProof="0" dirty="0" smtClean="0"/>
          </a:p>
          <a:p>
            <a:pPr marL="0" indent="0">
              <a:buNone/>
            </a:pPr>
            <a:endParaRPr lang="en-GB" noProof="0" dirty="0" smtClean="0"/>
          </a:p>
          <a:p>
            <a:pPr marL="0" indent="0">
              <a:buNone/>
            </a:pPr>
            <a:endParaRPr lang="en-GB" noProof="0" dirty="0" smtClean="0"/>
          </a:p>
          <a:p>
            <a:pPr marL="0" indent="0">
              <a:buNone/>
            </a:pPr>
            <a:endParaRPr lang="en-GB" noProof="0" dirty="0"/>
          </a:p>
        </p:txBody>
      </p:sp>
      <p:graphicFrame>
        <p:nvGraphicFramePr>
          <p:cNvPr id="8" name="Tabelle 7" descr="Die Tabelle zeigt wer Konkurrenten und was Substitute sind und beschreibt deren Größe bzw. Marktanteil, den Wert für die Kund:innen sowie deren Stärken und Schwächen. " title="Konkurrenz und Substitute "/>
          <p:cNvGraphicFramePr>
            <a:graphicFrameLocks noGrp="1"/>
          </p:cNvGraphicFramePr>
          <p:nvPr>
            <p:extLst>
              <p:ext uri="{D42A27DB-BD31-4B8C-83A1-F6EECF244321}">
                <p14:modId xmlns:p14="http://schemas.microsoft.com/office/powerpoint/2010/main" val="4137073126"/>
              </p:ext>
            </p:extLst>
          </p:nvPr>
        </p:nvGraphicFramePr>
        <p:xfrm>
          <a:off x="556592" y="2400683"/>
          <a:ext cx="8120282" cy="3050391"/>
        </p:xfrm>
        <a:graphic>
          <a:graphicData uri="http://schemas.openxmlformats.org/drawingml/2006/table">
            <a:tbl>
              <a:tblPr>
                <a:tableStyleId>{5C22544A-7EE6-4342-B048-85BDC9FD1C3A}</a:tableStyleId>
              </a:tblPr>
              <a:tblGrid>
                <a:gridCol w="1407380">
                  <a:extLst>
                    <a:ext uri="{9D8B030D-6E8A-4147-A177-3AD203B41FA5}">
                      <a16:colId xmlns:a16="http://schemas.microsoft.com/office/drawing/2014/main" val="335858626"/>
                    </a:ext>
                  </a:extLst>
                </a:gridCol>
                <a:gridCol w="1378212">
                  <a:extLst>
                    <a:ext uri="{9D8B030D-6E8A-4147-A177-3AD203B41FA5}">
                      <a16:colId xmlns:a16="http://schemas.microsoft.com/office/drawing/2014/main" val="3338304592"/>
                    </a:ext>
                  </a:extLst>
                </a:gridCol>
                <a:gridCol w="1492648">
                  <a:extLst>
                    <a:ext uri="{9D8B030D-6E8A-4147-A177-3AD203B41FA5}">
                      <a16:colId xmlns:a16="http://schemas.microsoft.com/office/drawing/2014/main" val="3699745408"/>
                    </a:ext>
                  </a:extLst>
                </a:gridCol>
                <a:gridCol w="1867002">
                  <a:extLst>
                    <a:ext uri="{9D8B030D-6E8A-4147-A177-3AD203B41FA5}">
                      <a16:colId xmlns:a16="http://schemas.microsoft.com/office/drawing/2014/main" val="987226711"/>
                    </a:ext>
                  </a:extLst>
                </a:gridCol>
                <a:gridCol w="1975040">
                  <a:extLst>
                    <a:ext uri="{9D8B030D-6E8A-4147-A177-3AD203B41FA5}">
                      <a16:colId xmlns:a16="http://schemas.microsoft.com/office/drawing/2014/main" val="1961501823"/>
                    </a:ext>
                  </a:extLst>
                </a:gridCol>
              </a:tblGrid>
              <a:tr h="448933">
                <a:tc>
                  <a:txBody>
                    <a:bodyPr/>
                    <a:lstStyle/>
                    <a:p>
                      <a:pPr algn="l">
                        <a:spcBef>
                          <a:spcPts val="0"/>
                        </a:spcBef>
                        <a:spcAft>
                          <a:spcPts val="0"/>
                        </a:spcAft>
                      </a:pPr>
                      <a:r>
                        <a:rPr lang="en-GB" sz="1100" b="1" noProof="0" dirty="0" smtClean="0">
                          <a:solidFill>
                            <a:schemeClr val="bg1"/>
                          </a:solidFill>
                          <a:effectLst/>
                          <a:latin typeface="Montserrat" panose="00000500000000000000" pitchFamily="50" charset="0"/>
                        </a:rPr>
                        <a:t>Wettbewerber/</a:t>
                      </a:r>
                      <a:endParaRPr lang="en-GB" sz="1200" b="1" noProof="0" dirty="0" smtClean="0">
                        <a:solidFill>
                          <a:schemeClr val="bg1"/>
                        </a:solidFill>
                        <a:effectLst/>
                        <a:latin typeface="Montserrat" panose="00000500000000000000" pitchFamily="50" charset="0"/>
                      </a:endParaRPr>
                    </a:p>
                    <a:p>
                      <a:pPr algn="l">
                        <a:spcBef>
                          <a:spcPts val="0"/>
                        </a:spcBef>
                        <a:spcAft>
                          <a:spcPts val="0"/>
                        </a:spcAft>
                      </a:pPr>
                      <a:r>
                        <a:rPr lang="en-GB" sz="1100" b="1" noProof="0" dirty="0" smtClean="0">
                          <a:solidFill>
                            <a:schemeClr val="bg1"/>
                          </a:solidFill>
                          <a:effectLst/>
                          <a:latin typeface="Montserrat" panose="00000500000000000000" pitchFamily="50" charset="0"/>
                        </a:rPr>
                        <a:t>Substitute</a:t>
                      </a:r>
                      <a:endParaRPr lang="en-GB" sz="1200" b="1" noProof="0" dirty="0">
                        <a:solidFill>
                          <a:schemeClr val="bg1"/>
                        </a:solidFill>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solidFill>
                      <a:srgbClr val="003399"/>
                    </a:solidFill>
                  </a:tcPr>
                </a:tc>
                <a:tc>
                  <a:txBody>
                    <a:bodyPr/>
                    <a:lstStyle/>
                    <a:p>
                      <a:pPr algn="l">
                        <a:spcBef>
                          <a:spcPts val="0"/>
                        </a:spcBef>
                        <a:spcAft>
                          <a:spcPts val="0"/>
                        </a:spcAft>
                      </a:pPr>
                      <a:r>
                        <a:rPr lang="en-GB" sz="1100" b="1" noProof="0" dirty="0" smtClean="0">
                          <a:solidFill>
                            <a:schemeClr val="bg1"/>
                          </a:solidFill>
                          <a:effectLst/>
                          <a:latin typeface="Montserrat" panose="00000500000000000000" pitchFamily="50" charset="0"/>
                        </a:rPr>
                        <a:t>Größe/ </a:t>
                      </a:r>
                    </a:p>
                    <a:p>
                      <a:pPr algn="l">
                        <a:spcBef>
                          <a:spcPts val="0"/>
                        </a:spcBef>
                        <a:spcAft>
                          <a:spcPts val="0"/>
                        </a:spcAft>
                      </a:pPr>
                      <a:r>
                        <a:rPr lang="en-GB" sz="1100" b="1" noProof="0" dirty="0" smtClean="0">
                          <a:solidFill>
                            <a:schemeClr val="bg1"/>
                          </a:solidFill>
                          <a:effectLst/>
                          <a:latin typeface="Montserrat" panose="00000500000000000000" pitchFamily="50" charset="0"/>
                        </a:rPr>
                        <a:t>Marktanteil</a:t>
                      </a:r>
                      <a:endParaRPr lang="en-GB" sz="1200" b="1" noProof="0" dirty="0">
                        <a:solidFill>
                          <a:schemeClr val="bg1"/>
                        </a:solidFill>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solidFill>
                      <a:srgbClr val="003399"/>
                    </a:solidFill>
                  </a:tcPr>
                </a:tc>
                <a:tc>
                  <a:txBody>
                    <a:bodyPr/>
                    <a:lstStyle/>
                    <a:p>
                      <a:pPr algn="l">
                        <a:spcBef>
                          <a:spcPts val="0"/>
                        </a:spcBef>
                        <a:spcAft>
                          <a:spcPts val="0"/>
                        </a:spcAft>
                      </a:pPr>
                      <a:r>
                        <a:rPr lang="en-GB" sz="1100" b="1" noProof="0" dirty="0" smtClean="0">
                          <a:solidFill>
                            <a:schemeClr val="bg1"/>
                          </a:solidFill>
                          <a:effectLst/>
                          <a:latin typeface="Montserrat" panose="00000500000000000000" pitchFamily="50" charset="0"/>
                        </a:rPr>
                        <a:t>Wert </a:t>
                      </a:r>
                      <a:r>
                        <a:rPr lang="en-GB" sz="1100" b="1" noProof="0" dirty="0" err="1" smtClean="0">
                          <a:solidFill>
                            <a:schemeClr val="bg1"/>
                          </a:solidFill>
                          <a:effectLst/>
                          <a:latin typeface="Montserrat" panose="00000500000000000000" pitchFamily="50" charset="0"/>
                        </a:rPr>
                        <a:t>für</a:t>
                      </a:r>
                      <a:r>
                        <a:rPr lang="en-GB" sz="1100" b="1" noProof="0" dirty="0" smtClean="0">
                          <a:solidFill>
                            <a:schemeClr val="bg1"/>
                          </a:solidFill>
                          <a:effectLst/>
                          <a:latin typeface="Montserrat" panose="00000500000000000000" pitchFamily="50" charset="0"/>
                        </a:rPr>
                        <a:t> </a:t>
                      </a:r>
                      <a:r>
                        <a:rPr lang="en-GB" sz="1100" b="1" noProof="0" dirty="0" err="1" smtClean="0">
                          <a:solidFill>
                            <a:schemeClr val="bg1"/>
                          </a:solidFill>
                          <a:effectLst/>
                          <a:latin typeface="Montserrat" panose="00000500000000000000" pitchFamily="50" charset="0"/>
                        </a:rPr>
                        <a:t>Kund:innen</a:t>
                      </a:r>
                      <a:endParaRPr lang="en-GB" sz="1200" b="1" noProof="0" dirty="0">
                        <a:solidFill>
                          <a:schemeClr val="bg1"/>
                        </a:solidFill>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solidFill>
                      <a:srgbClr val="003399"/>
                    </a:solidFill>
                  </a:tcPr>
                </a:tc>
                <a:tc>
                  <a:txBody>
                    <a:bodyPr/>
                    <a:lstStyle/>
                    <a:p>
                      <a:pPr algn="l">
                        <a:spcBef>
                          <a:spcPts val="0"/>
                        </a:spcBef>
                        <a:spcAft>
                          <a:spcPts val="0"/>
                        </a:spcAft>
                      </a:pPr>
                      <a:r>
                        <a:rPr lang="en-GB" sz="1100" b="1" noProof="0" dirty="0" smtClean="0">
                          <a:solidFill>
                            <a:schemeClr val="bg1"/>
                          </a:solidFill>
                          <a:effectLst/>
                          <a:latin typeface="Montserrat" panose="00000500000000000000" pitchFamily="50" charset="0"/>
                        </a:rPr>
                        <a:t>Stärken</a:t>
                      </a:r>
                      <a:endParaRPr lang="en-GB" sz="1200" b="1" noProof="0" dirty="0">
                        <a:solidFill>
                          <a:schemeClr val="bg1"/>
                        </a:solidFill>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solidFill>
                      <a:srgbClr val="003399"/>
                    </a:solidFill>
                  </a:tcPr>
                </a:tc>
                <a:tc>
                  <a:txBody>
                    <a:bodyPr/>
                    <a:lstStyle/>
                    <a:p>
                      <a:pPr algn="l">
                        <a:spcBef>
                          <a:spcPts val="0"/>
                        </a:spcBef>
                        <a:spcAft>
                          <a:spcPts val="0"/>
                        </a:spcAft>
                      </a:pPr>
                      <a:r>
                        <a:rPr lang="en-GB" sz="1100" b="1" noProof="0" dirty="0" smtClean="0">
                          <a:solidFill>
                            <a:schemeClr val="bg1"/>
                          </a:solidFill>
                          <a:effectLst/>
                          <a:latin typeface="Montserrat" panose="00000500000000000000" pitchFamily="50" charset="0"/>
                        </a:rPr>
                        <a:t>Schwächen</a:t>
                      </a:r>
                      <a:endParaRPr lang="en-GB" sz="1200" b="1" noProof="0" dirty="0">
                        <a:solidFill>
                          <a:schemeClr val="bg1"/>
                        </a:solidFill>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solidFill>
                      <a:srgbClr val="003399"/>
                    </a:solidFill>
                  </a:tcPr>
                </a:tc>
                <a:extLst>
                  <a:ext uri="{0D108BD9-81ED-4DB2-BD59-A6C34878D82A}">
                    <a16:rowId xmlns:a16="http://schemas.microsoft.com/office/drawing/2014/main" val="4022444930"/>
                  </a:ext>
                </a:extLst>
              </a:tr>
              <a:tr h="844658">
                <a:tc>
                  <a:txBody>
                    <a:bodyPr/>
                    <a:lstStyle/>
                    <a:p>
                      <a:pPr>
                        <a:spcBef>
                          <a:spcPts val="0"/>
                        </a:spcBef>
                        <a:spcAft>
                          <a:spcPts val="0"/>
                        </a:spcAft>
                      </a:pPr>
                      <a:r>
                        <a:rPr lang="en-GB" sz="900" i="1" noProof="0" dirty="0" smtClean="0">
                          <a:effectLst/>
                          <a:latin typeface="Montserrat" panose="00000500000000000000" pitchFamily="50" charset="0"/>
                        </a:rPr>
                        <a:t>Wettbewerber/</a:t>
                      </a:r>
                    </a:p>
                    <a:p>
                      <a:pPr>
                        <a:spcBef>
                          <a:spcPts val="0"/>
                        </a:spcBef>
                        <a:spcAft>
                          <a:spcPts val="0"/>
                        </a:spcAft>
                      </a:pPr>
                      <a:r>
                        <a:rPr lang="en-GB" sz="900" i="1" noProof="0" dirty="0" err="1" smtClean="0">
                          <a:effectLst/>
                          <a:latin typeface="Montserrat" panose="00000500000000000000" pitchFamily="50" charset="0"/>
                        </a:rPr>
                        <a:t>Substitut</a:t>
                      </a:r>
                      <a:endParaRPr lang="en-GB" sz="900" i="1" noProof="0" dirty="0" smtClean="0">
                        <a:effectLst/>
                        <a:latin typeface="Montserrat" panose="00000500000000000000" pitchFamily="50" charset="0"/>
                      </a:endParaRPr>
                    </a:p>
                  </a:txBody>
                  <a:tcPr marL="61784" marR="61784" marT="0" marB="0" anchor="ctr"/>
                </a:tc>
                <a:tc>
                  <a:txBody>
                    <a:bodyPr/>
                    <a:lstStyle/>
                    <a:p>
                      <a:pPr>
                        <a:spcBef>
                          <a:spcPts val="0"/>
                        </a:spcBef>
                        <a:spcAft>
                          <a:spcPts val="0"/>
                        </a:spcAft>
                      </a:pPr>
                      <a:r>
                        <a:rPr lang="en-GB" sz="900" i="1" noProof="0" dirty="0" err="1" smtClean="0">
                          <a:effectLst/>
                          <a:latin typeface="Montserrat" panose="00000500000000000000" pitchFamily="50" charset="0"/>
                        </a:rPr>
                        <a:t>Anzahl</a:t>
                      </a:r>
                      <a:r>
                        <a:rPr lang="en-GB" sz="900" i="1" noProof="0" dirty="0" smtClean="0">
                          <a:effectLst/>
                          <a:latin typeface="Montserrat" panose="00000500000000000000" pitchFamily="50" charset="0"/>
                        </a:rPr>
                        <a:t> der </a:t>
                      </a:r>
                      <a:r>
                        <a:rPr lang="en-GB" sz="900" i="1" noProof="0" dirty="0" err="1" smtClean="0">
                          <a:effectLst/>
                          <a:latin typeface="Montserrat" panose="00000500000000000000" pitchFamily="50" charset="0"/>
                        </a:rPr>
                        <a:t>Mitarbeitenden</a:t>
                      </a:r>
                      <a:r>
                        <a:rPr lang="en-GB" sz="900" i="1" baseline="0" noProof="0" dirty="0" smtClean="0">
                          <a:effectLst/>
                          <a:latin typeface="Montserrat" panose="00000500000000000000" pitchFamily="50" charset="0"/>
                        </a:rPr>
                        <a:t> </a:t>
                      </a:r>
                      <a:r>
                        <a:rPr lang="en-GB" sz="900" i="1" noProof="0" dirty="0" smtClean="0">
                          <a:effectLst/>
                          <a:latin typeface="Montserrat" panose="00000500000000000000" pitchFamily="50" charset="0"/>
                        </a:rPr>
                        <a:t>und/</a:t>
                      </a:r>
                    </a:p>
                    <a:p>
                      <a:pPr>
                        <a:spcBef>
                          <a:spcPts val="0"/>
                        </a:spcBef>
                        <a:spcAft>
                          <a:spcPts val="0"/>
                        </a:spcAft>
                      </a:pPr>
                      <a:r>
                        <a:rPr lang="en-GB" sz="900" i="1" noProof="0" dirty="0" err="1" smtClean="0">
                          <a:effectLst/>
                          <a:latin typeface="Montserrat" panose="00000500000000000000" pitchFamily="50" charset="0"/>
                        </a:rPr>
                        <a:t>oder</a:t>
                      </a:r>
                      <a:r>
                        <a:rPr lang="en-GB" sz="900" i="1" noProof="0" dirty="0" smtClean="0">
                          <a:effectLst/>
                          <a:latin typeface="Montserrat" panose="00000500000000000000" pitchFamily="50" charset="0"/>
                        </a:rPr>
                        <a:t> </a:t>
                      </a:r>
                      <a:r>
                        <a:rPr lang="en-GB" sz="900" i="1" noProof="0" dirty="0" err="1" smtClean="0">
                          <a:effectLst/>
                          <a:latin typeface="Montserrat" panose="00000500000000000000" pitchFamily="50" charset="0"/>
                        </a:rPr>
                        <a:t>Umsatzhöhe</a:t>
                      </a:r>
                      <a:r>
                        <a:rPr lang="en-GB" sz="900" i="1" noProof="0" dirty="0" smtClean="0">
                          <a:effectLst/>
                          <a:latin typeface="Montserrat" panose="00000500000000000000" pitchFamily="50" charset="0"/>
                        </a:rPr>
                        <a:t>, </a:t>
                      </a:r>
                      <a:r>
                        <a:rPr lang="en-GB" sz="900" i="1" noProof="0" dirty="0" err="1" smtClean="0">
                          <a:effectLst/>
                          <a:latin typeface="Montserrat" panose="00000500000000000000" pitchFamily="50" charset="0"/>
                        </a:rPr>
                        <a:t>Geschätzter</a:t>
                      </a:r>
                      <a:r>
                        <a:rPr lang="en-GB" sz="900" i="1" noProof="0" dirty="0" smtClean="0">
                          <a:effectLst/>
                          <a:latin typeface="Montserrat" panose="00000500000000000000" pitchFamily="50" charset="0"/>
                        </a:rPr>
                        <a:t> </a:t>
                      </a:r>
                      <a:r>
                        <a:rPr lang="en-GB" sz="900" i="1" noProof="0" dirty="0" err="1" smtClean="0">
                          <a:effectLst/>
                          <a:latin typeface="Montserrat" panose="00000500000000000000" pitchFamily="50" charset="0"/>
                        </a:rPr>
                        <a:t>Marktanteil</a:t>
                      </a:r>
                      <a:endParaRPr lang="en-GB" sz="1000" i="1" noProof="0"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tc>
                <a:tc>
                  <a:txBody>
                    <a:bodyPr/>
                    <a:lstStyle/>
                    <a:p>
                      <a:pPr>
                        <a:spcBef>
                          <a:spcPts val="0"/>
                        </a:spcBef>
                        <a:spcAft>
                          <a:spcPts val="0"/>
                        </a:spcAft>
                      </a:pPr>
                      <a:r>
                        <a:rPr lang="en-GB" sz="900" i="1" noProof="0" dirty="0" err="1" smtClean="0">
                          <a:effectLst/>
                          <a:latin typeface="Montserrat" panose="00000500000000000000" pitchFamily="50" charset="0"/>
                        </a:rPr>
                        <a:t>z.B</a:t>
                      </a:r>
                      <a:r>
                        <a:rPr lang="en-GB" sz="900" i="1" noProof="0" dirty="0" smtClean="0">
                          <a:effectLst/>
                          <a:latin typeface="Montserrat" panose="00000500000000000000" pitchFamily="50" charset="0"/>
                        </a:rPr>
                        <a:t>. </a:t>
                      </a:r>
                      <a:r>
                        <a:rPr lang="en-GB" sz="900" i="1" noProof="0" dirty="0" err="1" smtClean="0">
                          <a:effectLst/>
                          <a:latin typeface="Montserrat" panose="00000500000000000000" pitchFamily="50" charset="0"/>
                        </a:rPr>
                        <a:t>Kund:innen-beziehung</a:t>
                      </a:r>
                      <a:r>
                        <a:rPr lang="en-GB" sz="900" i="1" noProof="0" dirty="0" smtClean="0">
                          <a:effectLst/>
                          <a:latin typeface="Montserrat" panose="00000500000000000000" pitchFamily="50" charset="0"/>
                        </a:rPr>
                        <a:t>, </a:t>
                      </a:r>
                      <a:r>
                        <a:rPr lang="en-GB" sz="900" i="1" noProof="0" dirty="0" err="1" smtClean="0">
                          <a:effectLst/>
                          <a:latin typeface="Montserrat" panose="00000500000000000000" pitchFamily="50" charset="0"/>
                        </a:rPr>
                        <a:t>Komfort</a:t>
                      </a:r>
                      <a:r>
                        <a:rPr lang="en-GB" sz="900" i="1" noProof="0" dirty="0" smtClean="0">
                          <a:effectLst/>
                          <a:latin typeface="Montserrat" panose="00000500000000000000" pitchFamily="50" charset="0"/>
                        </a:rPr>
                        <a:t>, Preis</a:t>
                      </a:r>
                      <a:endParaRPr lang="en-GB" sz="1000" i="1" noProof="0"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tc>
                <a:tc>
                  <a:txBody>
                    <a:bodyPr/>
                    <a:lstStyle/>
                    <a:p>
                      <a:pPr>
                        <a:spcBef>
                          <a:spcPts val="0"/>
                        </a:spcBef>
                        <a:spcAft>
                          <a:spcPts val="0"/>
                        </a:spcAft>
                      </a:pPr>
                      <a:r>
                        <a:rPr lang="en-GB" sz="900" i="1" noProof="0" dirty="0" smtClean="0">
                          <a:effectLst/>
                          <a:latin typeface="Montserrat" panose="00000500000000000000" pitchFamily="50" charset="0"/>
                        </a:rPr>
                        <a:t>Wesentliche Stärken</a:t>
                      </a:r>
                      <a:r>
                        <a:rPr lang="en-GB" sz="900" i="1" baseline="0" noProof="0" dirty="0" smtClean="0">
                          <a:effectLst/>
                          <a:latin typeface="Montserrat" panose="00000500000000000000" pitchFamily="50" charset="0"/>
                        </a:rPr>
                        <a:t> der Wettbewerber/ Substitute</a:t>
                      </a:r>
                      <a:endParaRPr lang="en-GB" sz="1000" i="1" noProof="0"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tc>
                <a:tc>
                  <a:txBody>
                    <a:bodyPr/>
                    <a:lstStyle/>
                    <a:p>
                      <a:pPr>
                        <a:spcBef>
                          <a:spcPts val="0"/>
                        </a:spcBef>
                        <a:spcAft>
                          <a:spcPts val="0"/>
                        </a:spcAft>
                      </a:pPr>
                      <a:r>
                        <a:rPr lang="en-GB" sz="900" i="1" noProof="0" dirty="0" smtClean="0">
                          <a:effectLst/>
                          <a:latin typeface="Montserrat" panose="00000500000000000000" pitchFamily="50" charset="0"/>
                        </a:rPr>
                        <a:t>Wesentliche Schwächen</a:t>
                      </a:r>
                      <a:r>
                        <a:rPr lang="en-GB" sz="900" i="1" baseline="0" noProof="0" dirty="0" smtClean="0">
                          <a:effectLst/>
                          <a:latin typeface="Montserrat" panose="00000500000000000000" pitchFamily="50" charset="0"/>
                        </a:rPr>
                        <a:t> der Wettbewerber/ Substitute</a:t>
                      </a:r>
                      <a:endParaRPr lang="en-GB" sz="1000" i="1" noProof="0"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tc>
                <a:extLst>
                  <a:ext uri="{0D108BD9-81ED-4DB2-BD59-A6C34878D82A}">
                    <a16:rowId xmlns:a16="http://schemas.microsoft.com/office/drawing/2014/main" val="3601117066"/>
                  </a:ext>
                </a:extLst>
              </a:tr>
              <a:tr h="846000">
                <a:tc>
                  <a:txBody>
                    <a:bodyPr/>
                    <a:lstStyle/>
                    <a:p>
                      <a:pPr>
                        <a:spcBef>
                          <a:spcPts val="0"/>
                        </a:spcBef>
                        <a:spcAft>
                          <a:spcPts val="0"/>
                        </a:spcAft>
                      </a:pPr>
                      <a:r>
                        <a:rPr lang="en-GB" sz="900" i="1" noProof="0" dirty="0" smtClean="0">
                          <a:effectLst/>
                          <a:latin typeface="Montserrat" panose="00000500000000000000" pitchFamily="50" charset="0"/>
                        </a:rPr>
                        <a:t>Wettbewerber/</a:t>
                      </a:r>
                    </a:p>
                    <a:p>
                      <a:pPr>
                        <a:spcBef>
                          <a:spcPts val="0"/>
                        </a:spcBef>
                        <a:spcAft>
                          <a:spcPts val="0"/>
                        </a:spcAft>
                      </a:pPr>
                      <a:r>
                        <a:rPr lang="en-GB" sz="900" i="1" noProof="0" dirty="0" err="1" smtClean="0">
                          <a:effectLst/>
                          <a:latin typeface="Montserrat" panose="00000500000000000000" pitchFamily="50" charset="0"/>
                        </a:rPr>
                        <a:t>Substitut</a:t>
                      </a:r>
                      <a:endParaRPr lang="en-GB" sz="900" i="1" noProof="0" dirty="0" smtClean="0">
                        <a:effectLst/>
                        <a:latin typeface="Montserrat" panose="00000500000000000000" pitchFamily="50" charset="0"/>
                      </a:endParaRPr>
                    </a:p>
                  </a:txBody>
                  <a:tcPr marL="61784" marR="61784" marT="0" marB="0" anchor="ctr">
                    <a:solidFill>
                      <a:srgbClr val="CBDDEF"/>
                    </a:solidFill>
                  </a:tcPr>
                </a:tc>
                <a:tc>
                  <a:txBody>
                    <a:bodyPr/>
                    <a:lstStyle/>
                    <a:p>
                      <a:pPr>
                        <a:spcBef>
                          <a:spcPts val="0"/>
                        </a:spcBef>
                        <a:spcAft>
                          <a:spcPts val="0"/>
                        </a:spcAft>
                      </a:pPr>
                      <a:r>
                        <a:rPr lang="en-GB" sz="900" i="1" noProof="0" dirty="0" err="1" smtClean="0">
                          <a:effectLst/>
                          <a:latin typeface="Montserrat" panose="00000500000000000000" pitchFamily="50" charset="0"/>
                        </a:rPr>
                        <a:t>Anzahl</a:t>
                      </a:r>
                      <a:r>
                        <a:rPr lang="en-GB" sz="900" i="1" noProof="0" dirty="0" smtClean="0">
                          <a:effectLst/>
                          <a:latin typeface="Montserrat" panose="00000500000000000000" pitchFamily="50" charset="0"/>
                        </a:rPr>
                        <a:t> der </a:t>
                      </a:r>
                      <a:r>
                        <a:rPr lang="en-GB" sz="900" i="1" noProof="0" dirty="0" err="1" smtClean="0">
                          <a:effectLst/>
                          <a:latin typeface="Montserrat" panose="00000500000000000000" pitchFamily="50" charset="0"/>
                        </a:rPr>
                        <a:t>Mitarbeitenden</a:t>
                      </a:r>
                      <a:r>
                        <a:rPr lang="en-GB" sz="900" i="1" baseline="0" noProof="0" dirty="0" smtClean="0">
                          <a:effectLst/>
                          <a:latin typeface="Montserrat" panose="00000500000000000000" pitchFamily="50" charset="0"/>
                        </a:rPr>
                        <a:t> </a:t>
                      </a:r>
                      <a:r>
                        <a:rPr lang="en-GB" sz="900" i="1" noProof="0" dirty="0" smtClean="0">
                          <a:effectLst/>
                          <a:latin typeface="Montserrat" panose="00000500000000000000" pitchFamily="50" charset="0"/>
                        </a:rPr>
                        <a:t>und/</a:t>
                      </a:r>
                    </a:p>
                    <a:p>
                      <a:pPr>
                        <a:spcBef>
                          <a:spcPts val="0"/>
                        </a:spcBef>
                        <a:spcAft>
                          <a:spcPts val="0"/>
                        </a:spcAft>
                      </a:pPr>
                      <a:r>
                        <a:rPr lang="en-GB" sz="900" i="1" noProof="0" dirty="0" err="1" smtClean="0">
                          <a:effectLst/>
                          <a:latin typeface="Montserrat" panose="00000500000000000000" pitchFamily="50" charset="0"/>
                        </a:rPr>
                        <a:t>oder</a:t>
                      </a:r>
                      <a:r>
                        <a:rPr lang="en-GB" sz="900" i="1" noProof="0" dirty="0" smtClean="0">
                          <a:effectLst/>
                          <a:latin typeface="Montserrat" panose="00000500000000000000" pitchFamily="50" charset="0"/>
                        </a:rPr>
                        <a:t> </a:t>
                      </a:r>
                      <a:r>
                        <a:rPr lang="en-GB" sz="900" i="1" noProof="0" dirty="0" err="1" smtClean="0">
                          <a:effectLst/>
                          <a:latin typeface="Montserrat" panose="00000500000000000000" pitchFamily="50" charset="0"/>
                        </a:rPr>
                        <a:t>Umsatzhöhe</a:t>
                      </a:r>
                      <a:r>
                        <a:rPr lang="en-GB" sz="900" i="1" noProof="0" dirty="0" smtClean="0">
                          <a:effectLst/>
                          <a:latin typeface="Montserrat" panose="00000500000000000000" pitchFamily="50" charset="0"/>
                        </a:rPr>
                        <a:t>, </a:t>
                      </a:r>
                      <a:r>
                        <a:rPr lang="en-GB" sz="900" i="1" noProof="0" dirty="0" err="1" smtClean="0">
                          <a:effectLst/>
                          <a:latin typeface="Montserrat" panose="00000500000000000000" pitchFamily="50" charset="0"/>
                        </a:rPr>
                        <a:t>Geschätzter</a:t>
                      </a:r>
                      <a:r>
                        <a:rPr lang="en-GB" sz="900" i="1" noProof="0" dirty="0" smtClean="0">
                          <a:effectLst/>
                          <a:latin typeface="Montserrat" panose="00000500000000000000" pitchFamily="50" charset="0"/>
                        </a:rPr>
                        <a:t> </a:t>
                      </a:r>
                      <a:r>
                        <a:rPr lang="en-GB" sz="900" i="1" noProof="0" dirty="0" err="1" smtClean="0">
                          <a:effectLst/>
                          <a:latin typeface="Montserrat" panose="00000500000000000000" pitchFamily="50" charset="0"/>
                        </a:rPr>
                        <a:t>Marktanteil</a:t>
                      </a:r>
                      <a:endParaRPr lang="en-GB" sz="1000" i="1" noProof="0"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solidFill>
                      <a:srgbClr val="CBDDEF"/>
                    </a:solidFill>
                  </a:tcPr>
                </a:tc>
                <a:tc>
                  <a:txBody>
                    <a:bodyPr/>
                    <a:lstStyle/>
                    <a:p>
                      <a:pPr>
                        <a:spcBef>
                          <a:spcPts val="0"/>
                        </a:spcBef>
                        <a:spcAft>
                          <a:spcPts val="0"/>
                        </a:spcAft>
                      </a:pPr>
                      <a:r>
                        <a:rPr lang="en-GB" sz="900" i="1" noProof="0" dirty="0" err="1" smtClean="0">
                          <a:effectLst/>
                          <a:latin typeface="Montserrat" panose="00000500000000000000" pitchFamily="50" charset="0"/>
                        </a:rPr>
                        <a:t>z.B</a:t>
                      </a:r>
                      <a:r>
                        <a:rPr lang="en-GB" sz="900" i="1" noProof="0" dirty="0" smtClean="0">
                          <a:effectLst/>
                          <a:latin typeface="Montserrat" panose="00000500000000000000" pitchFamily="50" charset="0"/>
                        </a:rPr>
                        <a:t>. </a:t>
                      </a:r>
                      <a:r>
                        <a:rPr lang="en-GB" sz="900" i="1" noProof="0" dirty="0" err="1" smtClean="0">
                          <a:effectLst/>
                          <a:latin typeface="Montserrat" panose="00000500000000000000" pitchFamily="50" charset="0"/>
                        </a:rPr>
                        <a:t>Kund:innen-beziehung</a:t>
                      </a:r>
                      <a:r>
                        <a:rPr lang="en-GB" sz="900" i="1" noProof="0" dirty="0" smtClean="0">
                          <a:effectLst/>
                          <a:latin typeface="Montserrat" panose="00000500000000000000" pitchFamily="50" charset="0"/>
                        </a:rPr>
                        <a:t>, </a:t>
                      </a:r>
                      <a:r>
                        <a:rPr lang="en-GB" sz="900" i="1" noProof="0" dirty="0" err="1" smtClean="0">
                          <a:effectLst/>
                          <a:latin typeface="Montserrat" panose="00000500000000000000" pitchFamily="50" charset="0"/>
                        </a:rPr>
                        <a:t>Komfort</a:t>
                      </a:r>
                      <a:r>
                        <a:rPr lang="en-GB" sz="900" i="1" noProof="0" dirty="0" smtClean="0">
                          <a:effectLst/>
                          <a:latin typeface="Montserrat" panose="00000500000000000000" pitchFamily="50" charset="0"/>
                        </a:rPr>
                        <a:t>, </a:t>
                      </a:r>
                      <a:r>
                        <a:rPr lang="en-GB" sz="900" i="1" noProof="0" dirty="0" err="1" smtClean="0">
                          <a:effectLst/>
                          <a:latin typeface="Montserrat" panose="00000500000000000000" pitchFamily="50" charset="0"/>
                        </a:rPr>
                        <a:t>Preis</a:t>
                      </a:r>
                      <a:endParaRPr lang="en-GB" sz="1000" i="1" noProof="0"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solidFill>
                      <a:srgbClr val="CBDDEF"/>
                    </a:solidFill>
                  </a:tcPr>
                </a:tc>
                <a:tc>
                  <a:txBody>
                    <a:bodyPr/>
                    <a:lstStyle/>
                    <a:p>
                      <a:pPr>
                        <a:spcBef>
                          <a:spcPts val="0"/>
                        </a:spcBef>
                        <a:spcAft>
                          <a:spcPts val="0"/>
                        </a:spcAft>
                      </a:pPr>
                      <a:r>
                        <a:rPr lang="en-GB" sz="900" i="1" noProof="0" dirty="0" smtClean="0">
                          <a:effectLst/>
                          <a:latin typeface="Montserrat" panose="00000500000000000000" pitchFamily="50" charset="0"/>
                        </a:rPr>
                        <a:t>Wesentliche Stärken</a:t>
                      </a:r>
                      <a:r>
                        <a:rPr lang="en-GB" sz="900" i="1" baseline="0" noProof="0" dirty="0" smtClean="0">
                          <a:effectLst/>
                          <a:latin typeface="Montserrat" panose="00000500000000000000" pitchFamily="50" charset="0"/>
                        </a:rPr>
                        <a:t> der Wettbewerber/ Substitute</a:t>
                      </a:r>
                      <a:endParaRPr lang="en-GB" sz="1000" i="1" noProof="0"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solidFill>
                      <a:srgbClr val="CBDDEF"/>
                    </a:solidFill>
                  </a:tcPr>
                </a:tc>
                <a:tc>
                  <a:txBody>
                    <a:bodyPr/>
                    <a:lstStyle/>
                    <a:p>
                      <a:pPr>
                        <a:spcBef>
                          <a:spcPts val="0"/>
                        </a:spcBef>
                        <a:spcAft>
                          <a:spcPts val="0"/>
                        </a:spcAft>
                      </a:pPr>
                      <a:r>
                        <a:rPr lang="en-GB" sz="900" i="1" noProof="0" dirty="0" smtClean="0">
                          <a:effectLst/>
                          <a:latin typeface="Montserrat" panose="00000500000000000000" pitchFamily="50" charset="0"/>
                        </a:rPr>
                        <a:t>Wesentliche Schwächen</a:t>
                      </a:r>
                      <a:r>
                        <a:rPr lang="en-GB" sz="900" i="1" baseline="0" noProof="0" dirty="0" smtClean="0">
                          <a:effectLst/>
                          <a:latin typeface="Montserrat" panose="00000500000000000000" pitchFamily="50" charset="0"/>
                        </a:rPr>
                        <a:t> der Wettbewerber/ Substitute</a:t>
                      </a:r>
                      <a:endParaRPr lang="en-GB" sz="1000" i="1" noProof="0"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solidFill>
                      <a:srgbClr val="CBDDEF"/>
                    </a:solidFill>
                  </a:tcPr>
                </a:tc>
                <a:extLst>
                  <a:ext uri="{0D108BD9-81ED-4DB2-BD59-A6C34878D82A}">
                    <a16:rowId xmlns:a16="http://schemas.microsoft.com/office/drawing/2014/main" val="3672278883"/>
                  </a:ext>
                </a:extLst>
              </a:tr>
              <a:tr h="910800">
                <a:tc>
                  <a:txBody>
                    <a:bodyPr/>
                    <a:lstStyle/>
                    <a:p>
                      <a:pPr>
                        <a:spcBef>
                          <a:spcPts val="0"/>
                        </a:spcBef>
                        <a:spcAft>
                          <a:spcPts val="0"/>
                        </a:spcAft>
                      </a:pPr>
                      <a:r>
                        <a:rPr lang="en-GB" sz="900" i="1" noProof="0" dirty="0" smtClean="0">
                          <a:effectLst/>
                          <a:latin typeface="Montserrat" panose="00000500000000000000" pitchFamily="50" charset="0"/>
                        </a:rPr>
                        <a:t>Wettbewerber/</a:t>
                      </a:r>
                    </a:p>
                    <a:p>
                      <a:pPr>
                        <a:spcBef>
                          <a:spcPts val="0"/>
                        </a:spcBef>
                        <a:spcAft>
                          <a:spcPts val="0"/>
                        </a:spcAft>
                      </a:pPr>
                      <a:r>
                        <a:rPr lang="en-GB" sz="900" i="1" noProof="0" dirty="0" err="1" smtClean="0">
                          <a:effectLst/>
                          <a:latin typeface="Montserrat" panose="00000500000000000000" pitchFamily="50" charset="0"/>
                        </a:rPr>
                        <a:t>Substitut</a:t>
                      </a:r>
                      <a:endParaRPr lang="en-GB" sz="900" i="1" noProof="0" dirty="0" smtClean="0">
                        <a:effectLst/>
                        <a:latin typeface="Montserrat" panose="00000500000000000000" pitchFamily="50" charset="0"/>
                      </a:endParaRPr>
                    </a:p>
                  </a:txBody>
                  <a:tcPr marL="61784" marR="61784" marT="0" marB="0" anchor="ctr"/>
                </a:tc>
                <a:tc>
                  <a:txBody>
                    <a:bodyPr/>
                    <a:lstStyle/>
                    <a:p>
                      <a:pPr>
                        <a:spcBef>
                          <a:spcPts val="0"/>
                        </a:spcBef>
                        <a:spcAft>
                          <a:spcPts val="0"/>
                        </a:spcAft>
                      </a:pPr>
                      <a:r>
                        <a:rPr lang="en-GB" sz="900" i="1" noProof="0" dirty="0" err="1" smtClean="0">
                          <a:effectLst/>
                          <a:latin typeface="Montserrat" panose="00000500000000000000" pitchFamily="50" charset="0"/>
                        </a:rPr>
                        <a:t>Anzahl</a:t>
                      </a:r>
                      <a:r>
                        <a:rPr lang="en-GB" sz="900" i="1" noProof="0" dirty="0" smtClean="0">
                          <a:effectLst/>
                          <a:latin typeface="Montserrat" panose="00000500000000000000" pitchFamily="50" charset="0"/>
                        </a:rPr>
                        <a:t> der </a:t>
                      </a:r>
                      <a:r>
                        <a:rPr lang="en-GB" sz="900" i="1" noProof="0" dirty="0" err="1" smtClean="0">
                          <a:effectLst/>
                          <a:latin typeface="Montserrat" panose="00000500000000000000" pitchFamily="50" charset="0"/>
                        </a:rPr>
                        <a:t>Mitarbeitenden</a:t>
                      </a:r>
                      <a:r>
                        <a:rPr lang="en-GB" sz="900" i="1" baseline="0" noProof="0" dirty="0" smtClean="0">
                          <a:effectLst/>
                          <a:latin typeface="Montserrat" panose="00000500000000000000" pitchFamily="50" charset="0"/>
                        </a:rPr>
                        <a:t> </a:t>
                      </a:r>
                      <a:r>
                        <a:rPr lang="en-GB" sz="900" i="1" noProof="0" dirty="0" smtClean="0">
                          <a:effectLst/>
                          <a:latin typeface="Montserrat" panose="00000500000000000000" pitchFamily="50" charset="0"/>
                        </a:rPr>
                        <a:t>und/</a:t>
                      </a:r>
                    </a:p>
                    <a:p>
                      <a:pPr>
                        <a:spcBef>
                          <a:spcPts val="0"/>
                        </a:spcBef>
                        <a:spcAft>
                          <a:spcPts val="0"/>
                        </a:spcAft>
                      </a:pPr>
                      <a:r>
                        <a:rPr lang="en-GB" sz="900" i="1" noProof="0" dirty="0" err="1" smtClean="0">
                          <a:effectLst/>
                          <a:latin typeface="Montserrat" panose="00000500000000000000" pitchFamily="50" charset="0"/>
                        </a:rPr>
                        <a:t>oder</a:t>
                      </a:r>
                      <a:r>
                        <a:rPr lang="en-GB" sz="900" i="1" noProof="0" dirty="0" smtClean="0">
                          <a:effectLst/>
                          <a:latin typeface="Montserrat" panose="00000500000000000000" pitchFamily="50" charset="0"/>
                        </a:rPr>
                        <a:t> </a:t>
                      </a:r>
                      <a:r>
                        <a:rPr lang="en-GB" sz="900" i="1" noProof="0" dirty="0" err="1" smtClean="0">
                          <a:effectLst/>
                          <a:latin typeface="Montserrat" panose="00000500000000000000" pitchFamily="50" charset="0"/>
                        </a:rPr>
                        <a:t>Umsatzhöhe</a:t>
                      </a:r>
                      <a:r>
                        <a:rPr lang="en-GB" sz="900" i="1" noProof="0" dirty="0" smtClean="0">
                          <a:effectLst/>
                          <a:latin typeface="Montserrat" panose="00000500000000000000" pitchFamily="50" charset="0"/>
                        </a:rPr>
                        <a:t>, </a:t>
                      </a:r>
                      <a:r>
                        <a:rPr lang="en-GB" sz="900" i="1" noProof="0" dirty="0" err="1" smtClean="0">
                          <a:effectLst/>
                          <a:latin typeface="Montserrat" panose="00000500000000000000" pitchFamily="50" charset="0"/>
                        </a:rPr>
                        <a:t>Geschätzter</a:t>
                      </a:r>
                      <a:r>
                        <a:rPr lang="en-GB" sz="900" i="1" noProof="0" dirty="0" smtClean="0">
                          <a:effectLst/>
                          <a:latin typeface="Montserrat" panose="00000500000000000000" pitchFamily="50" charset="0"/>
                        </a:rPr>
                        <a:t> </a:t>
                      </a:r>
                      <a:r>
                        <a:rPr lang="en-GB" sz="900" i="1" noProof="0" dirty="0" err="1" smtClean="0">
                          <a:effectLst/>
                          <a:latin typeface="Montserrat" panose="00000500000000000000" pitchFamily="50" charset="0"/>
                        </a:rPr>
                        <a:t>Marktanteil</a:t>
                      </a:r>
                      <a:endParaRPr lang="en-GB" sz="1000" i="1" noProof="0"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tc>
                <a:tc>
                  <a:txBody>
                    <a:bodyPr/>
                    <a:lstStyle/>
                    <a:p>
                      <a:pPr>
                        <a:spcBef>
                          <a:spcPts val="0"/>
                        </a:spcBef>
                        <a:spcAft>
                          <a:spcPts val="0"/>
                        </a:spcAft>
                      </a:pPr>
                      <a:r>
                        <a:rPr lang="en-GB" sz="900" i="1" noProof="0" dirty="0" err="1" smtClean="0">
                          <a:effectLst/>
                          <a:latin typeface="Montserrat" panose="00000500000000000000" pitchFamily="50" charset="0"/>
                        </a:rPr>
                        <a:t>z.B</a:t>
                      </a:r>
                      <a:r>
                        <a:rPr lang="en-GB" sz="900" i="1" noProof="0" dirty="0" smtClean="0">
                          <a:effectLst/>
                          <a:latin typeface="Montserrat" panose="00000500000000000000" pitchFamily="50" charset="0"/>
                        </a:rPr>
                        <a:t>. </a:t>
                      </a:r>
                      <a:r>
                        <a:rPr lang="en-GB" sz="900" i="1" noProof="0" dirty="0" err="1" smtClean="0">
                          <a:effectLst/>
                          <a:latin typeface="Montserrat" panose="00000500000000000000" pitchFamily="50" charset="0"/>
                        </a:rPr>
                        <a:t>Kund:innen-beziehung</a:t>
                      </a:r>
                      <a:r>
                        <a:rPr lang="en-GB" sz="900" i="1" noProof="0" dirty="0" smtClean="0">
                          <a:effectLst/>
                          <a:latin typeface="Montserrat" panose="00000500000000000000" pitchFamily="50" charset="0"/>
                        </a:rPr>
                        <a:t>, </a:t>
                      </a:r>
                      <a:r>
                        <a:rPr lang="en-GB" sz="900" i="1" noProof="0" dirty="0" err="1" smtClean="0">
                          <a:effectLst/>
                          <a:latin typeface="Montserrat" panose="00000500000000000000" pitchFamily="50" charset="0"/>
                        </a:rPr>
                        <a:t>Komfort</a:t>
                      </a:r>
                      <a:r>
                        <a:rPr lang="en-GB" sz="900" i="1" noProof="0" dirty="0" smtClean="0">
                          <a:effectLst/>
                          <a:latin typeface="Montserrat" panose="00000500000000000000" pitchFamily="50" charset="0"/>
                        </a:rPr>
                        <a:t>, </a:t>
                      </a:r>
                      <a:r>
                        <a:rPr lang="en-GB" sz="900" i="1" noProof="0" dirty="0" err="1" smtClean="0">
                          <a:effectLst/>
                          <a:latin typeface="Montserrat" panose="00000500000000000000" pitchFamily="50" charset="0"/>
                        </a:rPr>
                        <a:t>Preis</a:t>
                      </a:r>
                      <a:endParaRPr lang="en-GB" sz="1000" i="1" noProof="0"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tc>
                <a:tc>
                  <a:txBody>
                    <a:bodyPr/>
                    <a:lstStyle/>
                    <a:p>
                      <a:pPr>
                        <a:spcBef>
                          <a:spcPts val="0"/>
                        </a:spcBef>
                        <a:spcAft>
                          <a:spcPts val="0"/>
                        </a:spcAft>
                      </a:pPr>
                      <a:r>
                        <a:rPr lang="en-GB" sz="900" i="1" noProof="0" dirty="0" smtClean="0">
                          <a:effectLst/>
                          <a:latin typeface="Montserrat" panose="00000500000000000000" pitchFamily="50" charset="0"/>
                        </a:rPr>
                        <a:t>Wesentliche Stärken</a:t>
                      </a:r>
                      <a:r>
                        <a:rPr lang="en-GB" sz="900" i="1" baseline="0" noProof="0" dirty="0" smtClean="0">
                          <a:effectLst/>
                          <a:latin typeface="Montserrat" panose="00000500000000000000" pitchFamily="50" charset="0"/>
                        </a:rPr>
                        <a:t> der Wettbewerber/ Substitute</a:t>
                      </a:r>
                      <a:endParaRPr lang="en-GB" sz="1000" i="1" noProof="0"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tc>
                <a:tc>
                  <a:txBody>
                    <a:bodyPr/>
                    <a:lstStyle/>
                    <a:p>
                      <a:pPr>
                        <a:spcBef>
                          <a:spcPts val="0"/>
                        </a:spcBef>
                        <a:spcAft>
                          <a:spcPts val="0"/>
                        </a:spcAft>
                      </a:pPr>
                      <a:r>
                        <a:rPr lang="en-GB" sz="900" i="1" noProof="0" dirty="0" smtClean="0">
                          <a:effectLst/>
                          <a:latin typeface="Montserrat" panose="00000500000000000000" pitchFamily="50" charset="0"/>
                        </a:rPr>
                        <a:t>Wesentliche Schwächen</a:t>
                      </a:r>
                      <a:r>
                        <a:rPr lang="en-GB" sz="900" i="1" baseline="0" noProof="0" dirty="0" smtClean="0">
                          <a:effectLst/>
                          <a:latin typeface="Montserrat" panose="00000500000000000000" pitchFamily="50" charset="0"/>
                        </a:rPr>
                        <a:t> der Wettbewerber/ Substitute</a:t>
                      </a:r>
                      <a:endParaRPr lang="en-GB" sz="1000" i="1" noProof="0"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tc>
                <a:extLst>
                  <a:ext uri="{0D108BD9-81ED-4DB2-BD59-A6C34878D82A}">
                    <a16:rowId xmlns:a16="http://schemas.microsoft.com/office/drawing/2014/main" val="2635407683"/>
                  </a:ext>
                </a:extLst>
              </a:tr>
            </a:tbl>
          </a:graphicData>
        </a:graphic>
      </p:graphicFrame>
    </p:spTree>
    <p:extLst>
      <p:ext uri="{BB962C8B-B14F-4D97-AF65-F5344CB8AC3E}">
        <p14:creationId xmlns:p14="http://schemas.microsoft.com/office/powerpoint/2010/main" val="137024353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GB" i="1" noProof="0" dirty="0" smtClean="0">
                <a:latin typeface="Montserrat" panose="00000500000000000000" pitchFamily="2" charset="0"/>
              </a:rPr>
              <a:t>Mein Projekt: </a:t>
            </a:r>
            <a:r>
              <a:rPr lang="en-GB" noProof="0" dirty="0" smtClean="0">
                <a:latin typeface="Montserrat" panose="00000500000000000000" pitchFamily="2" charset="0"/>
              </a:rPr>
              <a:t/>
            </a:r>
            <a:br>
              <a:rPr lang="en-GB" noProof="0" dirty="0" smtClean="0">
                <a:latin typeface="Montserrat" panose="00000500000000000000" pitchFamily="2" charset="0"/>
              </a:rPr>
            </a:br>
            <a:r>
              <a:rPr lang="en-GB" noProof="0" dirty="0" smtClean="0">
                <a:latin typeface="Montserrat" panose="00000500000000000000" pitchFamily="2" charset="0"/>
              </a:rPr>
              <a:t>Zielgruppe &amp; Markt </a:t>
            </a:r>
            <a:endParaRPr lang="en-GB" noProof="0" dirty="0">
              <a:latin typeface="Montserrat" panose="00000500000000000000" pitchFamily="2" charset="0"/>
            </a:endParaRPr>
          </a:p>
        </p:txBody>
      </p:sp>
      <p:graphicFrame>
        <p:nvGraphicFramePr>
          <p:cNvPr id="12" name="Tabelle 11" descr="Hier ist eine Vorlage für die Beschreibung der Zielgruppe abgebildet. Die Informationen zur demografischen, geografischen sowie wirtschaftlichen Segmentierung können hier für Ihr Projekt verschriftlicht werden. Zudem können Sie das Verhalten und die Gewohnheiten, die Interessen und die Haltungen sowie den Bedarf Ihrer Kund:innen hier beschreiben. " title="Vorlage zur Beschreibung der Zielgruppe"/>
          <p:cNvGraphicFramePr>
            <a:graphicFrameLocks noGrp="1"/>
          </p:cNvGraphicFramePr>
          <p:nvPr>
            <p:extLst>
              <p:ext uri="{D42A27DB-BD31-4B8C-83A1-F6EECF244321}">
                <p14:modId xmlns:p14="http://schemas.microsoft.com/office/powerpoint/2010/main" val="4134226131"/>
              </p:ext>
            </p:extLst>
          </p:nvPr>
        </p:nvGraphicFramePr>
        <p:xfrm>
          <a:off x="892984" y="1970492"/>
          <a:ext cx="7764651" cy="3600020"/>
        </p:xfrm>
        <a:graphic>
          <a:graphicData uri="http://schemas.openxmlformats.org/drawingml/2006/table">
            <a:tbl>
              <a:tblPr firstRow="1" firstCol="1" bandRow="1">
                <a:tableStyleId>{2D5ABB26-0587-4C30-8999-92F81FD0307C}</a:tableStyleId>
              </a:tblPr>
              <a:tblGrid>
                <a:gridCol w="2080482">
                  <a:extLst>
                    <a:ext uri="{9D8B030D-6E8A-4147-A177-3AD203B41FA5}">
                      <a16:colId xmlns:a16="http://schemas.microsoft.com/office/drawing/2014/main" val="3850312355"/>
                    </a:ext>
                  </a:extLst>
                </a:gridCol>
                <a:gridCol w="2350818">
                  <a:extLst>
                    <a:ext uri="{9D8B030D-6E8A-4147-A177-3AD203B41FA5}">
                      <a16:colId xmlns:a16="http://schemas.microsoft.com/office/drawing/2014/main" val="1650483275"/>
                    </a:ext>
                  </a:extLst>
                </a:gridCol>
                <a:gridCol w="3333351">
                  <a:extLst>
                    <a:ext uri="{9D8B030D-6E8A-4147-A177-3AD203B41FA5}">
                      <a16:colId xmlns:a16="http://schemas.microsoft.com/office/drawing/2014/main" val="169541162"/>
                    </a:ext>
                  </a:extLst>
                </a:gridCol>
              </a:tblGrid>
              <a:tr h="1321158">
                <a:tc rowSpan="2">
                  <a:txBody>
                    <a:bodyPr/>
                    <a:lstStyle/>
                    <a:p>
                      <a:pPr marL="0" marR="0" lvl="0" indent="0" algn="ctr" defTabSz="914269" rtl="0" eaLnBrk="1" fontAlgn="auto" latinLnBrk="0" hangingPunct="1">
                        <a:lnSpc>
                          <a:spcPct val="100000"/>
                        </a:lnSpc>
                        <a:spcBef>
                          <a:spcPts val="0"/>
                        </a:spcBef>
                        <a:spcAft>
                          <a:spcPts val="0"/>
                        </a:spcAft>
                        <a:buClrTx/>
                        <a:buSzTx/>
                        <a:buFont typeface="Symbol" panose="05050102010706020507" pitchFamily="18" charset="2"/>
                        <a:buNone/>
                        <a:tabLst/>
                        <a:defRPr/>
                      </a:pPr>
                      <a:endParaRPr lang="de-AT" sz="1100" b="1" i="0" dirty="0" smtClean="0">
                        <a:solidFill>
                          <a:schemeClr val="tx1"/>
                        </a:solidFill>
                        <a:effectLst/>
                        <a:latin typeface="Montserrat"/>
                      </a:endParaRPr>
                    </a:p>
                    <a:p>
                      <a:pPr marL="0" marR="0" lvl="0" indent="0" algn="ctr" defTabSz="914269" rtl="0" eaLnBrk="1" fontAlgn="auto" latinLnBrk="0" hangingPunct="1">
                        <a:lnSpc>
                          <a:spcPct val="100000"/>
                        </a:lnSpc>
                        <a:spcBef>
                          <a:spcPts val="0"/>
                        </a:spcBef>
                        <a:spcAft>
                          <a:spcPts val="0"/>
                        </a:spcAft>
                        <a:buClrTx/>
                        <a:buSzTx/>
                        <a:buFont typeface="Symbol" panose="05050102010706020507" pitchFamily="18" charset="2"/>
                        <a:buNone/>
                        <a:tabLst/>
                        <a:defRPr/>
                      </a:pPr>
                      <a:endParaRPr lang="de-AT" sz="1300" b="1" i="0" dirty="0" smtClean="0">
                        <a:solidFill>
                          <a:schemeClr val="tx1"/>
                        </a:solidFill>
                        <a:effectLst/>
                        <a:latin typeface="Montserrat"/>
                      </a:endParaRPr>
                    </a:p>
                    <a:p>
                      <a:pPr marL="0" marR="0" lvl="0" indent="0" algn="ctr" defTabSz="914269" rtl="0" eaLnBrk="1" fontAlgn="auto" latinLnBrk="0" hangingPunct="1">
                        <a:lnSpc>
                          <a:spcPct val="100000"/>
                        </a:lnSpc>
                        <a:spcBef>
                          <a:spcPts val="0"/>
                        </a:spcBef>
                        <a:spcAft>
                          <a:spcPts val="0"/>
                        </a:spcAft>
                        <a:buClrTx/>
                        <a:buSzTx/>
                        <a:buFont typeface="Symbol" panose="05050102010706020507" pitchFamily="18" charset="2"/>
                        <a:buNone/>
                        <a:tabLst/>
                        <a:defRPr/>
                      </a:pPr>
                      <a:endParaRPr lang="de-AT" sz="1300" b="1" i="0" dirty="0" smtClean="0">
                        <a:solidFill>
                          <a:schemeClr val="tx1"/>
                        </a:solidFill>
                        <a:effectLst/>
                        <a:latin typeface="Montserrat"/>
                      </a:endParaRPr>
                    </a:p>
                    <a:p>
                      <a:pPr marL="0" marR="0" lvl="0" indent="0" algn="ctr" defTabSz="914269" rtl="0" eaLnBrk="1" fontAlgn="auto" latinLnBrk="0" hangingPunct="1">
                        <a:lnSpc>
                          <a:spcPct val="100000"/>
                        </a:lnSpc>
                        <a:spcBef>
                          <a:spcPts val="0"/>
                        </a:spcBef>
                        <a:spcAft>
                          <a:spcPts val="0"/>
                        </a:spcAft>
                        <a:buClrTx/>
                        <a:buSzTx/>
                        <a:buFont typeface="Symbol" panose="05050102010706020507" pitchFamily="18" charset="2"/>
                        <a:buNone/>
                        <a:tabLst/>
                        <a:defRPr/>
                      </a:pPr>
                      <a:endParaRPr lang="de-AT" sz="1300" b="1" i="0" dirty="0" smtClean="0">
                        <a:solidFill>
                          <a:schemeClr val="tx1"/>
                        </a:solidFill>
                        <a:effectLst/>
                        <a:latin typeface="Montserrat"/>
                      </a:endParaRPr>
                    </a:p>
                    <a:p>
                      <a:pPr marL="0" marR="0" lvl="0" indent="0" algn="ctr" defTabSz="914269" rtl="0" eaLnBrk="1" fontAlgn="auto" latinLnBrk="0" hangingPunct="1">
                        <a:lnSpc>
                          <a:spcPct val="100000"/>
                        </a:lnSpc>
                        <a:spcBef>
                          <a:spcPts val="0"/>
                        </a:spcBef>
                        <a:spcAft>
                          <a:spcPts val="0"/>
                        </a:spcAft>
                        <a:buClrTx/>
                        <a:buSzTx/>
                        <a:buFont typeface="Symbol" panose="05050102010706020507" pitchFamily="18" charset="2"/>
                        <a:buNone/>
                        <a:tabLst/>
                        <a:defRPr/>
                      </a:pPr>
                      <a:endParaRPr lang="de-AT" sz="1300" b="1" i="0" dirty="0" smtClean="0">
                        <a:solidFill>
                          <a:schemeClr val="tx1"/>
                        </a:solidFill>
                        <a:effectLst/>
                        <a:latin typeface="Montserrat"/>
                      </a:endParaRPr>
                    </a:p>
                    <a:p>
                      <a:pPr marL="0" marR="0" lvl="0" indent="0" algn="ctr" defTabSz="914269" rtl="0" eaLnBrk="1" fontAlgn="auto" latinLnBrk="0" hangingPunct="1">
                        <a:lnSpc>
                          <a:spcPct val="100000"/>
                        </a:lnSpc>
                        <a:spcBef>
                          <a:spcPts val="0"/>
                        </a:spcBef>
                        <a:spcAft>
                          <a:spcPts val="0"/>
                        </a:spcAft>
                        <a:buClrTx/>
                        <a:buSzTx/>
                        <a:buFont typeface="Symbol" panose="05050102010706020507" pitchFamily="18" charset="2"/>
                        <a:buNone/>
                        <a:tabLst/>
                        <a:defRPr/>
                      </a:pPr>
                      <a:endParaRPr lang="de-AT" sz="1300" b="1" i="0" dirty="0" smtClean="0">
                        <a:solidFill>
                          <a:schemeClr val="tx1"/>
                        </a:solidFill>
                        <a:effectLst/>
                        <a:latin typeface="Montserrat"/>
                      </a:endParaRPr>
                    </a:p>
                    <a:p>
                      <a:pPr marL="0" marR="0" lvl="0" indent="0" algn="ctr" defTabSz="914269" rtl="0" eaLnBrk="1" fontAlgn="auto" latinLnBrk="0" hangingPunct="1">
                        <a:lnSpc>
                          <a:spcPct val="100000"/>
                        </a:lnSpc>
                        <a:spcBef>
                          <a:spcPts val="0"/>
                        </a:spcBef>
                        <a:spcAft>
                          <a:spcPts val="0"/>
                        </a:spcAft>
                        <a:buClrTx/>
                        <a:buSzTx/>
                        <a:buFont typeface="Symbol" panose="05050102010706020507" pitchFamily="18" charset="2"/>
                        <a:buNone/>
                        <a:tabLst/>
                        <a:defRPr/>
                      </a:pPr>
                      <a:endParaRPr lang="de-AT" sz="1300" b="1" i="0" dirty="0" smtClean="0">
                        <a:solidFill>
                          <a:schemeClr val="tx1"/>
                        </a:solidFill>
                        <a:effectLst/>
                        <a:latin typeface="Montserrat"/>
                      </a:endParaRPr>
                    </a:p>
                    <a:p>
                      <a:pPr marL="0" marR="0" lvl="0" indent="0" algn="ctr" defTabSz="914269" rtl="0" eaLnBrk="1" fontAlgn="auto" latinLnBrk="0" hangingPunct="1">
                        <a:lnSpc>
                          <a:spcPct val="100000"/>
                        </a:lnSpc>
                        <a:spcBef>
                          <a:spcPts val="0"/>
                        </a:spcBef>
                        <a:spcAft>
                          <a:spcPts val="0"/>
                        </a:spcAft>
                        <a:buClrTx/>
                        <a:buSzTx/>
                        <a:buFont typeface="Symbol" panose="05050102010706020507" pitchFamily="18" charset="2"/>
                        <a:buNone/>
                        <a:tabLst/>
                        <a:defRPr/>
                      </a:pPr>
                      <a:endParaRPr lang="de-AT" sz="1300" b="1" i="0" dirty="0" smtClean="0">
                        <a:solidFill>
                          <a:schemeClr val="tx1"/>
                        </a:solidFill>
                        <a:effectLst/>
                        <a:latin typeface="Montserrat"/>
                      </a:endParaRPr>
                    </a:p>
                    <a:p>
                      <a:pPr marL="0" marR="0" lvl="0" indent="0" algn="ctr" defTabSz="914269" rtl="0" eaLnBrk="1" fontAlgn="auto" latinLnBrk="0" hangingPunct="1">
                        <a:lnSpc>
                          <a:spcPct val="100000"/>
                        </a:lnSpc>
                        <a:spcBef>
                          <a:spcPts val="0"/>
                        </a:spcBef>
                        <a:spcAft>
                          <a:spcPts val="0"/>
                        </a:spcAft>
                        <a:buClrTx/>
                        <a:buSzTx/>
                        <a:buFont typeface="Symbol" panose="05050102010706020507" pitchFamily="18" charset="2"/>
                        <a:buNone/>
                        <a:tabLst/>
                        <a:defRPr/>
                      </a:pPr>
                      <a:r>
                        <a:rPr lang="de-AT" sz="1100" b="1" i="0" dirty="0" smtClean="0">
                          <a:solidFill>
                            <a:schemeClr val="tx1"/>
                          </a:solidFill>
                          <a:effectLst/>
                          <a:latin typeface="Montserrat"/>
                        </a:rPr>
                        <a:t>… </a:t>
                      </a:r>
                    </a:p>
                  </a:txBody>
                  <a:tcPr marL="68580" marR="68580" marT="0" marB="0">
                    <a:lnL w="19050" cap="flat" cmpd="sng" algn="ctr">
                      <a:solidFill>
                        <a:srgbClr val="003399"/>
                      </a:solidFill>
                      <a:prstDash val="solid"/>
                      <a:round/>
                      <a:headEnd type="none" w="med" len="med"/>
                      <a:tailEnd type="none" w="med" len="med"/>
                    </a:lnL>
                    <a:lnR>
                      <a:noFill/>
                    </a:lnR>
                    <a:lnT w="19050" cap="flat" cmpd="sng" algn="ctr">
                      <a:solidFill>
                        <a:srgbClr val="003399"/>
                      </a:solidFill>
                      <a:prstDash val="solid"/>
                      <a:round/>
                      <a:headEnd type="none" w="med" len="med"/>
                      <a:tailEnd type="none" w="med" len="med"/>
                    </a:lnT>
                    <a:lnB>
                      <a:noFill/>
                    </a:lnB>
                    <a:lnTlToBr w="12700" cmpd="sng">
                      <a:noFill/>
                      <a:prstDash val="solid"/>
                    </a:lnTlToBr>
                    <a:lnBlToTr w="12700" cmpd="sng">
                      <a:noFill/>
                      <a:prstDash val="solid"/>
                    </a:lnBlToTr>
                  </a:tcPr>
                </a:tc>
                <a:tc rowSpan="2">
                  <a:txBody>
                    <a:bodyPr/>
                    <a:lstStyle/>
                    <a:p>
                      <a:pPr>
                        <a:spcBef>
                          <a:spcPts val="1000"/>
                        </a:spcBef>
                        <a:spcAft>
                          <a:spcPts val="500"/>
                        </a:spcAft>
                      </a:pPr>
                      <a:endParaRPr lang="de-AT" sz="1100" b="1" i="0" kern="1200" dirty="0" smtClean="0">
                        <a:solidFill>
                          <a:schemeClr val="tx1"/>
                        </a:solidFill>
                        <a:effectLst/>
                        <a:latin typeface="Montserrat"/>
                        <a:ea typeface="+mn-ea"/>
                        <a:cs typeface="+mn-cs"/>
                      </a:endParaRPr>
                    </a:p>
                    <a:p>
                      <a:pPr>
                        <a:spcBef>
                          <a:spcPts val="1000"/>
                        </a:spcBef>
                        <a:spcAft>
                          <a:spcPts val="500"/>
                        </a:spcAft>
                      </a:pPr>
                      <a:r>
                        <a:rPr lang="de-AT" sz="1100" b="1" i="1" kern="1200" dirty="0" smtClean="0">
                          <a:solidFill>
                            <a:schemeClr val="tx1"/>
                          </a:solidFill>
                          <a:effectLst/>
                          <a:latin typeface="Montserrat"/>
                          <a:ea typeface="+mn-ea"/>
                          <a:cs typeface="+mn-cs"/>
                        </a:rPr>
                        <a:t>Demografische Segmentierung</a:t>
                      </a:r>
                    </a:p>
                    <a:p>
                      <a:pPr marL="285750" lvl="0" indent="-285750">
                        <a:buFont typeface="Arial" panose="020B0604020202020204" pitchFamily="34" charset="0"/>
                        <a:buChar char="•"/>
                      </a:pPr>
                      <a:r>
                        <a:rPr lang="de-AT" sz="1100" i="1" kern="1200" dirty="0" smtClean="0">
                          <a:solidFill>
                            <a:schemeClr val="tx1"/>
                          </a:solidFill>
                          <a:effectLst/>
                          <a:latin typeface="Montserrat" panose="00000500000000000000" pitchFamily="50" charset="0"/>
                          <a:ea typeface="+mn-ea"/>
                          <a:cs typeface="+mn-cs"/>
                        </a:rPr>
                        <a:t>…</a:t>
                      </a:r>
                    </a:p>
                    <a:p>
                      <a:pPr marL="285750" indent="-285750">
                        <a:buFont typeface="Arial" panose="020B0604020202020204" pitchFamily="34" charset="0"/>
                        <a:buChar char="•"/>
                      </a:pPr>
                      <a:r>
                        <a:rPr lang="en-GB" sz="1100" i="1" kern="1200" dirty="0" smtClean="0">
                          <a:solidFill>
                            <a:schemeClr val="tx1"/>
                          </a:solidFill>
                          <a:effectLst/>
                          <a:latin typeface="Montserrat" panose="00000500000000000000" pitchFamily="50" charset="0"/>
                          <a:ea typeface="+mn-ea"/>
                          <a:cs typeface="+mn-cs"/>
                        </a:rPr>
                        <a:t>…</a:t>
                      </a:r>
                      <a:endParaRPr lang="de-AT" sz="800" i="1" baseline="0" dirty="0" smtClean="0">
                        <a:effectLst/>
                        <a:latin typeface="Montserrat" panose="00000500000000000000" pitchFamily="50" charset="0"/>
                      </a:endParaRPr>
                    </a:p>
                  </a:txBody>
                  <a:tcPr marL="68580" marR="68580" marT="0" marB="0">
                    <a:lnL w="12700" cap="flat" cmpd="sng" algn="ctr">
                      <a:noFill/>
                      <a:prstDash val="solid"/>
                      <a:round/>
                      <a:headEnd type="none" w="med" len="med"/>
                      <a:tailEnd type="none" w="med" len="med"/>
                    </a:lnL>
                    <a:lnR>
                      <a:noFill/>
                    </a:lnR>
                    <a:lnT w="19050" cap="flat" cmpd="sng" algn="ctr">
                      <a:solidFill>
                        <a:srgbClr val="003399"/>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spcBef>
                          <a:spcPts val="1000"/>
                        </a:spcBef>
                        <a:spcAft>
                          <a:spcPts val="500"/>
                        </a:spcAft>
                      </a:pPr>
                      <a:endParaRPr lang="en-GB" sz="1100" b="1" i="0" kern="1200" dirty="0" smtClean="0">
                        <a:solidFill>
                          <a:schemeClr val="tx1"/>
                        </a:solidFill>
                        <a:effectLst/>
                        <a:latin typeface="Montserrat"/>
                        <a:ea typeface="+mn-ea"/>
                        <a:cs typeface="+mn-cs"/>
                      </a:endParaRPr>
                    </a:p>
                    <a:p>
                      <a:pPr>
                        <a:spcBef>
                          <a:spcPts val="1000"/>
                        </a:spcBef>
                        <a:spcAft>
                          <a:spcPts val="500"/>
                        </a:spcAft>
                      </a:pPr>
                      <a:r>
                        <a:rPr lang="en-GB" sz="1100" b="1" i="0" kern="1200" dirty="0" smtClean="0">
                          <a:solidFill>
                            <a:schemeClr val="tx1"/>
                          </a:solidFill>
                          <a:effectLst/>
                          <a:latin typeface="Montserrat"/>
                          <a:ea typeface="+mn-ea"/>
                          <a:cs typeface="+mn-cs"/>
                        </a:rPr>
                        <a:t>Geografische Segmentierung</a:t>
                      </a:r>
                      <a:endParaRPr lang="en-GB" sz="1100" i="0" dirty="0" smtClean="0">
                        <a:effectLst/>
                        <a:latin typeface="Montserrat"/>
                      </a:endParaRPr>
                    </a:p>
                    <a:p>
                      <a:pPr marL="285750" lvl="0" indent="-285750">
                        <a:buFont typeface="Arial" panose="020B0604020202020204" pitchFamily="34" charset="0"/>
                        <a:buChar char="•"/>
                      </a:pPr>
                      <a:r>
                        <a:rPr lang="de-AT" sz="1100" i="1" kern="1200" dirty="0" smtClean="0">
                          <a:solidFill>
                            <a:schemeClr val="tx1"/>
                          </a:solidFill>
                          <a:effectLst/>
                          <a:latin typeface="Montserrat" panose="00000500000000000000" pitchFamily="50" charset="0"/>
                          <a:ea typeface="+mn-ea"/>
                          <a:cs typeface="+mn-cs"/>
                        </a:rPr>
                        <a:t>…</a:t>
                      </a:r>
                      <a:endParaRPr lang="de-AT" sz="1100" kern="1200" dirty="0" smtClean="0">
                        <a:solidFill>
                          <a:schemeClr val="tx1"/>
                        </a:solidFill>
                        <a:effectLst/>
                        <a:latin typeface="Montserrat" panose="00000500000000000000" pitchFamily="50" charset="0"/>
                        <a:ea typeface="+mn-ea"/>
                        <a:cs typeface="+mn-cs"/>
                      </a:endParaRPr>
                    </a:p>
                    <a:p>
                      <a:pPr marL="285750" lvl="0" indent="-285750">
                        <a:buFont typeface="Arial" panose="020B0604020202020204" pitchFamily="34" charset="0"/>
                        <a:buChar char="•"/>
                      </a:pPr>
                      <a:r>
                        <a:rPr lang="de-AT" sz="1100" i="1" kern="1200" dirty="0" smtClean="0">
                          <a:solidFill>
                            <a:schemeClr val="tx1"/>
                          </a:solidFill>
                          <a:effectLst/>
                          <a:latin typeface="Montserrat" panose="00000500000000000000" pitchFamily="50" charset="0"/>
                          <a:ea typeface="+mn-ea"/>
                          <a:cs typeface="+mn-cs"/>
                        </a:rPr>
                        <a:t>…</a:t>
                      </a:r>
                      <a:endParaRPr lang="de-AT" sz="1100" kern="1200" dirty="0" smtClean="0">
                        <a:solidFill>
                          <a:schemeClr val="tx1"/>
                        </a:solidFill>
                        <a:effectLst/>
                        <a:latin typeface="Montserrat" panose="00000500000000000000" pitchFamily="50" charset="0"/>
                        <a:ea typeface="+mn-ea"/>
                        <a:cs typeface="+mn-cs"/>
                      </a:endParaRPr>
                    </a:p>
                    <a:p>
                      <a:pPr marL="285750" indent="-285750">
                        <a:buFont typeface="Arial" panose="020B0604020202020204" pitchFamily="34" charset="0"/>
                        <a:buChar char="•"/>
                      </a:pPr>
                      <a:r>
                        <a:rPr lang="en-GB" sz="1100" i="1" kern="1200" dirty="0" smtClean="0">
                          <a:solidFill>
                            <a:schemeClr val="tx1"/>
                          </a:solidFill>
                          <a:effectLst/>
                          <a:latin typeface="Montserrat" panose="00000500000000000000" pitchFamily="50" charset="0"/>
                          <a:ea typeface="+mn-ea"/>
                          <a:cs typeface="+mn-cs"/>
                        </a:rPr>
                        <a:t>…</a:t>
                      </a:r>
                    </a:p>
                    <a:p>
                      <a:pPr marL="0" indent="0">
                        <a:buFont typeface="Arial" panose="020B0604020202020204" pitchFamily="34" charset="0"/>
                        <a:buNone/>
                      </a:pPr>
                      <a:endParaRPr lang="en-GB" sz="1100" i="0" dirty="0" smtClean="0">
                        <a:effectLst/>
                        <a:latin typeface="Montserrat" panose="00000500000000000000" pitchFamily="50" charset="0"/>
                      </a:endParaRPr>
                    </a:p>
                  </a:txBody>
                  <a:tcPr marL="68580" marR="68580" marT="0" marB="0">
                    <a:lnL>
                      <a:noFill/>
                    </a:lnL>
                    <a:lnR w="19050" cap="flat" cmpd="sng" algn="ctr">
                      <a:solidFill>
                        <a:srgbClr val="003399"/>
                      </a:solidFill>
                      <a:prstDash val="solid"/>
                      <a:round/>
                      <a:headEnd type="none" w="med" len="med"/>
                      <a:tailEnd type="none" w="med" len="med"/>
                    </a:lnR>
                    <a:lnT w="19050" cap="flat" cmpd="sng" algn="ctr">
                      <a:solidFill>
                        <a:srgbClr val="003399"/>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3283075898"/>
                  </a:ext>
                </a:extLst>
              </a:tr>
              <a:tr h="779433">
                <a:tc vMerge="1">
                  <a:txBody>
                    <a:bodyPr/>
                    <a:lstStyle/>
                    <a:p>
                      <a:endParaRPr lang="de-AT"/>
                    </a:p>
                  </a:txBody>
                  <a:tcPr/>
                </a:tc>
                <a:tc vMerge="1">
                  <a:txBody>
                    <a:bodyPr/>
                    <a:lstStyle/>
                    <a:p>
                      <a:endParaRPr lang="de-AT"/>
                    </a:p>
                  </a:txBody>
                  <a:tcPr/>
                </a:tc>
                <a:tc>
                  <a:txBody>
                    <a:bodyPr/>
                    <a:lstStyle/>
                    <a:p>
                      <a:pPr>
                        <a:spcAft>
                          <a:spcPts val="500"/>
                        </a:spcAft>
                      </a:pPr>
                      <a:r>
                        <a:rPr lang="en-GB" sz="1100" b="1" i="0" dirty="0" smtClean="0">
                          <a:effectLst/>
                          <a:latin typeface="Montserrat"/>
                        </a:rPr>
                        <a:t>Wirtschaftliche Segmentierung </a:t>
                      </a:r>
                    </a:p>
                    <a:p>
                      <a:pPr marL="171450" indent="-171450">
                        <a:spcAft>
                          <a:spcPts val="0"/>
                        </a:spcAft>
                        <a:buFont typeface="Arial" panose="020B0604020202020204" pitchFamily="34" charset="0"/>
                        <a:buChar char="•"/>
                      </a:pPr>
                      <a:r>
                        <a:rPr lang="en-GB" sz="1100" i="1" kern="1200" dirty="0" smtClean="0">
                          <a:solidFill>
                            <a:schemeClr val="tx1"/>
                          </a:solidFill>
                          <a:effectLst/>
                          <a:latin typeface="Montserrat" panose="00000500000000000000" pitchFamily="50" charset="0"/>
                          <a:ea typeface="+mn-ea"/>
                          <a:cs typeface="+mn-cs"/>
                        </a:rPr>
                        <a:t>…</a:t>
                      </a:r>
                    </a:p>
                    <a:p>
                      <a:pPr marL="171450" indent="-171450">
                        <a:spcAft>
                          <a:spcPts val="0"/>
                        </a:spcAft>
                        <a:buFont typeface="Arial" panose="020B0604020202020204" pitchFamily="34" charset="0"/>
                        <a:buChar char="•"/>
                      </a:pPr>
                      <a:r>
                        <a:rPr lang="en-GB" sz="1100" i="1" kern="1200" dirty="0" smtClean="0">
                          <a:solidFill>
                            <a:schemeClr val="tx1"/>
                          </a:solidFill>
                          <a:effectLst/>
                          <a:latin typeface="Montserrat" panose="00000500000000000000" pitchFamily="50" charset="0"/>
                          <a:ea typeface="+mn-ea"/>
                          <a:cs typeface="+mn-cs"/>
                        </a:rPr>
                        <a:t>…</a:t>
                      </a:r>
                    </a:p>
                  </a:txBody>
                  <a:tcPr marL="68580" marR="68580" marT="0" marB="0">
                    <a:lnL>
                      <a:noFill/>
                    </a:lnL>
                    <a:lnR w="19050" cap="flat" cmpd="sng" algn="ctr">
                      <a:solidFill>
                        <a:srgbClr val="003399"/>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2354373759"/>
                  </a:ext>
                </a:extLst>
              </a:tr>
              <a:tr h="910354">
                <a:tc gridSpan="2">
                  <a:txBody>
                    <a:bodyPr/>
                    <a:lstStyle/>
                    <a:p>
                      <a:pPr>
                        <a:spcAft>
                          <a:spcPts val="500"/>
                        </a:spcAft>
                      </a:pPr>
                      <a:r>
                        <a:rPr lang="de-AT" sz="1100" b="1" i="0" dirty="0" smtClean="0">
                          <a:effectLst/>
                          <a:latin typeface="Montserrat"/>
                        </a:rPr>
                        <a:t>Verhalten &amp; Gewohnheiten</a:t>
                      </a:r>
                      <a:endParaRPr lang="en-GB" sz="1100" i="0" dirty="0" smtClean="0">
                        <a:effectLst/>
                        <a:latin typeface="Montserrat"/>
                      </a:endParaRPr>
                    </a:p>
                    <a:p>
                      <a:pPr marL="171450" lvl="0" indent="-171450">
                        <a:buFont typeface="Arial" panose="020B0604020202020204" pitchFamily="34" charset="0"/>
                        <a:buChar char="•"/>
                      </a:pPr>
                      <a:r>
                        <a:rPr lang="de-AT" sz="1100" i="1" kern="1200" dirty="0" smtClean="0">
                          <a:solidFill>
                            <a:schemeClr val="tx1"/>
                          </a:solidFill>
                          <a:effectLst/>
                          <a:latin typeface="Montserrat" panose="00000500000000000000" pitchFamily="50" charset="0"/>
                          <a:ea typeface="+mn-ea"/>
                          <a:cs typeface="+mn-cs"/>
                        </a:rPr>
                        <a:t>…</a:t>
                      </a:r>
                    </a:p>
                    <a:p>
                      <a:pPr marL="171450" lvl="0" indent="-171450">
                        <a:buFont typeface="Arial" panose="020B0604020202020204" pitchFamily="34" charset="0"/>
                        <a:buChar char="•"/>
                      </a:pPr>
                      <a:r>
                        <a:rPr lang="de-AT" sz="1100" i="1" kern="1200" dirty="0" smtClean="0">
                          <a:solidFill>
                            <a:schemeClr val="tx1"/>
                          </a:solidFill>
                          <a:effectLst/>
                          <a:latin typeface="Montserrat" panose="00000500000000000000" pitchFamily="50" charset="0"/>
                          <a:ea typeface="+mn-ea"/>
                          <a:cs typeface="+mn-cs"/>
                        </a:rPr>
                        <a:t>…</a:t>
                      </a:r>
                    </a:p>
                    <a:p>
                      <a:pPr marL="171450" indent="-171450">
                        <a:buFont typeface="Arial" panose="020B0604020202020204" pitchFamily="34" charset="0"/>
                        <a:buChar char="•"/>
                      </a:pPr>
                      <a:r>
                        <a:rPr lang="en-GB" sz="1100" i="1" kern="1200" dirty="0" smtClean="0">
                          <a:solidFill>
                            <a:schemeClr val="tx1"/>
                          </a:solidFill>
                          <a:effectLst/>
                          <a:latin typeface="Montserrat" panose="00000500000000000000" pitchFamily="50" charset="0"/>
                          <a:ea typeface="+mn-ea"/>
                          <a:cs typeface="+mn-cs"/>
                        </a:rPr>
                        <a:t>…</a:t>
                      </a:r>
                      <a:endParaRPr lang="de-AT" sz="1100" i="1" kern="1200" dirty="0" smtClean="0">
                        <a:solidFill>
                          <a:schemeClr val="tx1"/>
                        </a:solidFill>
                        <a:effectLst/>
                        <a:latin typeface="Montserrat" panose="00000500000000000000" pitchFamily="50" charset="0"/>
                        <a:ea typeface="+mn-ea"/>
                        <a:cs typeface="+mn-cs"/>
                      </a:endParaRPr>
                    </a:p>
                  </a:txBody>
                  <a:tcPr marL="68580" marR="68580" marT="0" marB="0">
                    <a:lnL w="19050" cap="flat" cmpd="sng" algn="ctr">
                      <a:solidFill>
                        <a:srgbClr val="003399"/>
                      </a:solidFill>
                      <a:prstDash val="solid"/>
                      <a:round/>
                      <a:headEnd type="none" w="med" len="med"/>
                      <a:tailEnd type="none" w="med" len="med"/>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spcAft>
                          <a:spcPts val="0"/>
                        </a:spcAft>
                      </a:pPr>
                      <a:endParaRPr lang="de-AT" sz="1100" i="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a:noFill/>
                    </a:lnR>
                    <a:lnT>
                      <a:noFill/>
                    </a:lnT>
                    <a:lnB w="19050" cap="flat" cmpd="sng" algn="ctr">
                      <a:solidFill>
                        <a:srgbClr val="003399"/>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500"/>
                        </a:spcAft>
                      </a:pPr>
                      <a:r>
                        <a:rPr lang="de-AT" sz="1100" b="1" i="0" dirty="0" smtClean="0">
                          <a:effectLst/>
                          <a:latin typeface="Montserrat"/>
                        </a:rPr>
                        <a:t>Interessen &amp; Haltungen</a:t>
                      </a:r>
                      <a:endParaRPr lang="en-GB" sz="1100" i="0" dirty="0" smtClean="0">
                        <a:effectLst/>
                        <a:latin typeface="Montserrat"/>
                      </a:endParaRPr>
                    </a:p>
                    <a:p>
                      <a:pPr marL="171450" lvl="0" indent="-171450">
                        <a:buFont typeface="Arial" panose="020B0604020202020204" pitchFamily="34" charset="0"/>
                        <a:buChar char="•"/>
                      </a:pPr>
                      <a:r>
                        <a:rPr lang="de-AT" sz="1100" i="1" kern="1200" dirty="0" smtClean="0">
                          <a:solidFill>
                            <a:schemeClr val="tx1"/>
                          </a:solidFill>
                          <a:effectLst/>
                          <a:latin typeface="Montserrat" panose="00000500000000000000" pitchFamily="50" charset="0"/>
                          <a:ea typeface="+mn-ea"/>
                          <a:cs typeface="+mn-cs"/>
                        </a:rPr>
                        <a:t>…</a:t>
                      </a:r>
                    </a:p>
                    <a:p>
                      <a:pPr marL="171450" lvl="0" indent="-171450">
                        <a:buFont typeface="Arial" panose="020B0604020202020204" pitchFamily="34" charset="0"/>
                        <a:buChar char="•"/>
                      </a:pPr>
                      <a:r>
                        <a:rPr lang="de-AT" sz="1100" i="1" kern="1200" dirty="0" smtClean="0">
                          <a:solidFill>
                            <a:schemeClr val="tx1"/>
                          </a:solidFill>
                          <a:effectLst/>
                          <a:latin typeface="Montserrat" panose="00000500000000000000" pitchFamily="50" charset="0"/>
                          <a:ea typeface="+mn-ea"/>
                          <a:cs typeface="+mn-cs"/>
                        </a:rPr>
                        <a:t>…</a:t>
                      </a:r>
                    </a:p>
                    <a:p>
                      <a:pPr marL="171450" indent="-171450">
                        <a:buFont typeface="Arial" panose="020B0604020202020204" pitchFamily="34" charset="0"/>
                        <a:buChar char="•"/>
                      </a:pPr>
                      <a:r>
                        <a:rPr lang="en-GB" sz="1100" i="1" kern="1200" dirty="0" smtClean="0">
                          <a:solidFill>
                            <a:schemeClr val="tx1"/>
                          </a:solidFill>
                          <a:effectLst/>
                          <a:latin typeface="Montserrat" panose="00000500000000000000" pitchFamily="50" charset="0"/>
                          <a:ea typeface="+mn-ea"/>
                          <a:cs typeface="+mn-cs"/>
                        </a:rPr>
                        <a:t>…  </a:t>
                      </a:r>
                    </a:p>
                  </a:txBody>
                  <a:tcPr marL="68580" marR="68580" marT="0" marB="0">
                    <a:lnL>
                      <a:noFill/>
                    </a:lnL>
                    <a:lnR w="19050" cap="flat" cmpd="sng" algn="ctr">
                      <a:solidFill>
                        <a:srgbClr val="003399"/>
                      </a:solidFill>
                      <a:prstDash val="solid"/>
                      <a:round/>
                      <a:headEnd type="none" w="med" len="med"/>
                      <a:tailEnd type="none" w="med" len="med"/>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29893268"/>
                  </a:ext>
                </a:extLst>
              </a:tr>
              <a:tr h="589075">
                <a:tc gridSpan="3">
                  <a:txBody>
                    <a:bodyPr/>
                    <a:lstStyle/>
                    <a:p>
                      <a:pPr marL="0" marR="0" lvl="0" indent="0" algn="l" defTabSz="914269" rtl="0" eaLnBrk="1" fontAlgn="auto" latinLnBrk="0" hangingPunct="1">
                        <a:lnSpc>
                          <a:spcPct val="100000"/>
                        </a:lnSpc>
                        <a:spcBef>
                          <a:spcPts val="0"/>
                        </a:spcBef>
                        <a:spcAft>
                          <a:spcPts val="500"/>
                        </a:spcAft>
                        <a:buClrTx/>
                        <a:buSzTx/>
                        <a:buFont typeface="Arial" panose="020B0604020202020204" pitchFamily="34" charset="0"/>
                        <a:buNone/>
                        <a:tabLst/>
                        <a:defRPr/>
                      </a:pPr>
                      <a:r>
                        <a:rPr lang="de-AT" sz="1100" b="1" i="0" kern="1200" dirty="0" smtClean="0">
                          <a:solidFill>
                            <a:schemeClr val="tx1"/>
                          </a:solidFill>
                          <a:effectLst/>
                          <a:latin typeface="Montserrat"/>
                          <a:ea typeface="+mn-ea"/>
                          <a:cs typeface="+mn-cs"/>
                        </a:rPr>
                        <a:t>Bedarf</a:t>
                      </a:r>
                    </a:p>
                    <a:p>
                      <a:pPr marL="171450" marR="0" lvl="0" indent="-171450" algn="l" defTabSz="91426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i="1" kern="1200" dirty="0" smtClean="0">
                          <a:solidFill>
                            <a:schemeClr val="tx1"/>
                          </a:solidFill>
                          <a:effectLst/>
                          <a:latin typeface="Montserrat" panose="00000500000000000000" pitchFamily="50" charset="0"/>
                          <a:ea typeface="+mn-ea"/>
                          <a:cs typeface="+mn-cs"/>
                        </a:rPr>
                        <a:t>…</a:t>
                      </a:r>
                      <a:endParaRPr lang="de-AT" sz="1100" i="1" kern="1200" dirty="0" smtClean="0">
                        <a:solidFill>
                          <a:schemeClr val="tx1"/>
                        </a:solidFill>
                        <a:effectLst/>
                        <a:latin typeface="Montserrat" panose="00000500000000000000" pitchFamily="50" charset="0"/>
                        <a:ea typeface="+mn-ea"/>
                        <a:cs typeface="+mn-cs"/>
                      </a:endParaRPr>
                    </a:p>
                  </a:txBody>
                  <a:tcPr marL="68580" marR="68580" marT="0" marB="0">
                    <a:lnL w="19050" cap="flat" cmpd="sng" algn="ctr">
                      <a:solidFill>
                        <a:srgbClr val="003399"/>
                      </a:solidFill>
                      <a:prstDash val="solid"/>
                      <a:round/>
                      <a:headEnd type="none" w="med" len="med"/>
                      <a:tailEnd type="none" w="med" len="med"/>
                    </a:lnL>
                    <a:lnR w="19050" cap="flat" cmpd="sng" algn="ctr">
                      <a:solidFill>
                        <a:srgbClr val="003399"/>
                      </a:solidFill>
                      <a:prstDash val="solid"/>
                      <a:round/>
                      <a:headEnd type="none" w="med" len="med"/>
                      <a:tailEnd type="none" w="med" len="med"/>
                    </a:lnR>
                    <a:lnT>
                      <a:noFill/>
                    </a:lnT>
                    <a:lnB w="19050" cap="flat" cmpd="sng" algn="ctr">
                      <a:solidFill>
                        <a:srgbClr val="003399"/>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AT"/>
                    </a:p>
                  </a:txBody>
                  <a:tcPr/>
                </a:tc>
                <a:tc hMerge="1">
                  <a:txBody>
                    <a:bodyPr/>
                    <a:lstStyle/>
                    <a:p>
                      <a:pPr marL="171450" indent="-171450">
                        <a:spcAft>
                          <a:spcPts val="0"/>
                        </a:spcAft>
                        <a:buFont typeface="Arial" panose="020B0604020202020204" pitchFamily="34" charset="0"/>
                        <a:buChar char="•"/>
                      </a:pPr>
                      <a:endParaRPr lang="en-GB" sz="1100" i="0" baseline="0" dirty="0" smtClean="0">
                        <a:effectLst/>
                      </a:endParaRPr>
                    </a:p>
                  </a:txBody>
                  <a:tcPr marL="68580" marR="68580" marT="0" marB="0">
                    <a:lnL>
                      <a:noFill/>
                    </a:lnL>
                    <a:lnR w="19050" cap="flat" cmpd="sng" algn="ctr">
                      <a:solidFill>
                        <a:srgbClr val="003399"/>
                      </a:solidFill>
                      <a:prstDash val="solid"/>
                      <a:round/>
                      <a:headEnd type="none" w="med" len="med"/>
                      <a:tailEnd type="none" w="med" len="med"/>
                    </a:lnR>
                    <a:lnT>
                      <a:noFill/>
                    </a:lnT>
                    <a:lnB w="19050" cap="flat" cmpd="sng" algn="ctr">
                      <a:solidFill>
                        <a:srgbClr val="003399"/>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97169637"/>
                  </a:ext>
                </a:extLst>
              </a:tr>
            </a:tbl>
          </a:graphicData>
        </a:graphic>
      </p:graphicFrame>
      <p:pic>
        <p:nvPicPr>
          <p:cNvPr id="5" name="Grafik 4" title="Dekoratives Bild eines Bleistiftes"/>
          <p:cNvPicPr>
            <a:picLocks noChangeAspect="1"/>
          </p:cNvPicPr>
          <p:nvPr/>
        </p:nvPicPr>
        <p:blipFill>
          <a:blip r:embed="rId2"/>
          <a:stretch>
            <a:fillRect/>
          </a:stretch>
        </p:blipFill>
        <p:spPr>
          <a:xfrm>
            <a:off x="4468960" y="289924"/>
            <a:ext cx="840017" cy="840017"/>
          </a:xfrm>
          <a:prstGeom prst="rect">
            <a:avLst/>
          </a:prstGeom>
        </p:spPr>
      </p:pic>
    </p:spTree>
    <p:extLst>
      <p:ext uri="{BB962C8B-B14F-4D97-AF65-F5344CB8AC3E}">
        <p14:creationId xmlns:p14="http://schemas.microsoft.com/office/powerpoint/2010/main" val="202582396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i="1" noProof="0" dirty="0" smtClean="0">
                <a:latin typeface="Montserrat" panose="00000500000000000000" pitchFamily="2" charset="0"/>
              </a:rPr>
              <a:t>Mein Projekt: </a:t>
            </a:r>
            <a:r>
              <a:rPr lang="en-GB" noProof="0" dirty="0" smtClean="0">
                <a:latin typeface="Montserrat" panose="00000500000000000000" pitchFamily="2" charset="0"/>
              </a:rPr>
              <a:t/>
            </a:r>
            <a:br>
              <a:rPr lang="en-GB" noProof="0" dirty="0" smtClean="0">
                <a:latin typeface="Montserrat" panose="00000500000000000000" pitchFamily="2" charset="0"/>
              </a:rPr>
            </a:br>
            <a:r>
              <a:rPr lang="en-GB" noProof="0" dirty="0" smtClean="0">
                <a:latin typeface="Montserrat" panose="00000500000000000000" pitchFamily="2" charset="0"/>
              </a:rPr>
              <a:t>Zielgruppe &amp; Markt </a:t>
            </a:r>
            <a:endParaRPr lang="en-GB" sz="2200" noProof="0" dirty="0">
              <a:latin typeface="Montserrat" panose="00000500000000000000" pitchFamily="2" charset="0"/>
            </a:endParaRPr>
          </a:p>
        </p:txBody>
      </p:sp>
      <p:graphicFrame>
        <p:nvGraphicFramePr>
          <p:cNvPr id="8" name="Tabelle 7" descr="Hier können Sie die Wettbewerber sowie Substitute Ihres Projektes auflisten. Dazu können Sie deren Größte bzw. deren Marktanteil, den Wert für die Kund:innen sowie deren Stärken und Schwächen festhalten. " title="Vorlage für die Beschreibung der Konkurrenz und der Substitute"/>
          <p:cNvGraphicFramePr>
            <a:graphicFrameLocks noGrp="1"/>
          </p:cNvGraphicFramePr>
          <p:nvPr>
            <p:extLst>
              <p:ext uri="{D42A27DB-BD31-4B8C-83A1-F6EECF244321}">
                <p14:modId xmlns:p14="http://schemas.microsoft.com/office/powerpoint/2010/main" val="3236091825"/>
              </p:ext>
            </p:extLst>
          </p:nvPr>
        </p:nvGraphicFramePr>
        <p:xfrm>
          <a:off x="534692" y="2364009"/>
          <a:ext cx="7919545" cy="3050391"/>
        </p:xfrm>
        <a:graphic>
          <a:graphicData uri="http://schemas.openxmlformats.org/drawingml/2006/table">
            <a:tbl>
              <a:tblPr>
                <a:tableStyleId>{5C22544A-7EE6-4342-B048-85BDC9FD1C3A}</a:tableStyleId>
              </a:tblPr>
              <a:tblGrid>
                <a:gridCol w="1585026">
                  <a:extLst>
                    <a:ext uri="{9D8B030D-6E8A-4147-A177-3AD203B41FA5}">
                      <a16:colId xmlns:a16="http://schemas.microsoft.com/office/drawing/2014/main" val="335858626"/>
                    </a:ext>
                  </a:extLst>
                </a:gridCol>
                <a:gridCol w="1131705">
                  <a:extLst>
                    <a:ext uri="{9D8B030D-6E8A-4147-A177-3AD203B41FA5}">
                      <a16:colId xmlns:a16="http://schemas.microsoft.com/office/drawing/2014/main" val="3338304592"/>
                    </a:ext>
                  </a:extLst>
                </a:gridCol>
                <a:gridCol w="1130908">
                  <a:extLst>
                    <a:ext uri="{9D8B030D-6E8A-4147-A177-3AD203B41FA5}">
                      <a16:colId xmlns:a16="http://schemas.microsoft.com/office/drawing/2014/main" val="3699745408"/>
                    </a:ext>
                  </a:extLst>
                </a:gridCol>
                <a:gridCol w="2035953">
                  <a:extLst>
                    <a:ext uri="{9D8B030D-6E8A-4147-A177-3AD203B41FA5}">
                      <a16:colId xmlns:a16="http://schemas.microsoft.com/office/drawing/2014/main" val="987226711"/>
                    </a:ext>
                  </a:extLst>
                </a:gridCol>
                <a:gridCol w="2035953">
                  <a:extLst>
                    <a:ext uri="{9D8B030D-6E8A-4147-A177-3AD203B41FA5}">
                      <a16:colId xmlns:a16="http://schemas.microsoft.com/office/drawing/2014/main" val="1961501823"/>
                    </a:ext>
                  </a:extLst>
                </a:gridCol>
              </a:tblGrid>
              <a:tr h="448933">
                <a:tc>
                  <a:txBody>
                    <a:bodyPr/>
                    <a:lstStyle/>
                    <a:p>
                      <a:pPr algn="l">
                        <a:spcBef>
                          <a:spcPts val="0"/>
                        </a:spcBef>
                        <a:spcAft>
                          <a:spcPts val="0"/>
                        </a:spcAft>
                      </a:pPr>
                      <a:r>
                        <a:rPr lang="en-GB" sz="1100" b="1" noProof="0" dirty="0" smtClean="0">
                          <a:solidFill>
                            <a:schemeClr val="bg1"/>
                          </a:solidFill>
                          <a:effectLst/>
                          <a:latin typeface="Montserrat" panose="00000500000000000000" pitchFamily="50" charset="0"/>
                        </a:rPr>
                        <a:t>Wettbewerber/</a:t>
                      </a:r>
                      <a:endParaRPr lang="en-GB" sz="1200" b="1" noProof="0" dirty="0" smtClean="0">
                        <a:solidFill>
                          <a:schemeClr val="bg1"/>
                        </a:solidFill>
                        <a:effectLst/>
                        <a:latin typeface="Montserrat" panose="00000500000000000000" pitchFamily="50" charset="0"/>
                      </a:endParaRPr>
                    </a:p>
                    <a:p>
                      <a:pPr algn="l">
                        <a:spcBef>
                          <a:spcPts val="0"/>
                        </a:spcBef>
                        <a:spcAft>
                          <a:spcPts val="0"/>
                        </a:spcAft>
                      </a:pPr>
                      <a:r>
                        <a:rPr lang="en-GB" sz="1100" b="1" noProof="0" dirty="0" smtClean="0">
                          <a:solidFill>
                            <a:schemeClr val="bg1"/>
                          </a:solidFill>
                          <a:effectLst/>
                          <a:latin typeface="Montserrat" panose="00000500000000000000" pitchFamily="50" charset="0"/>
                        </a:rPr>
                        <a:t>Substitute</a:t>
                      </a:r>
                      <a:endParaRPr lang="en-GB" sz="1200" b="1" noProof="0" dirty="0">
                        <a:solidFill>
                          <a:schemeClr val="bg1"/>
                        </a:solidFill>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solidFill>
                      <a:srgbClr val="003399"/>
                    </a:solidFill>
                  </a:tcPr>
                </a:tc>
                <a:tc>
                  <a:txBody>
                    <a:bodyPr/>
                    <a:lstStyle/>
                    <a:p>
                      <a:pPr algn="l">
                        <a:spcBef>
                          <a:spcPts val="0"/>
                        </a:spcBef>
                        <a:spcAft>
                          <a:spcPts val="0"/>
                        </a:spcAft>
                      </a:pPr>
                      <a:r>
                        <a:rPr lang="en-GB" sz="1100" b="1" noProof="0" dirty="0" smtClean="0">
                          <a:solidFill>
                            <a:schemeClr val="bg1"/>
                          </a:solidFill>
                          <a:effectLst/>
                          <a:latin typeface="Montserrat" panose="00000500000000000000" pitchFamily="50" charset="0"/>
                        </a:rPr>
                        <a:t>Größe/ </a:t>
                      </a:r>
                    </a:p>
                    <a:p>
                      <a:pPr algn="l">
                        <a:spcBef>
                          <a:spcPts val="0"/>
                        </a:spcBef>
                        <a:spcAft>
                          <a:spcPts val="0"/>
                        </a:spcAft>
                      </a:pPr>
                      <a:r>
                        <a:rPr lang="en-GB" sz="1100" b="1" noProof="0" dirty="0" smtClean="0">
                          <a:solidFill>
                            <a:schemeClr val="bg1"/>
                          </a:solidFill>
                          <a:effectLst/>
                          <a:latin typeface="Montserrat" panose="00000500000000000000" pitchFamily="50" charset="0"/>
                        </a:rPr>
                        <a:t>Marktanteil</a:t>
                      </a:r>
                      <a:endParaRPr lang="en-GB" sz="1200" b="1" noProof="0" dirty="0">
                        <a:solidFill>
                          <a:schemeClr val="bg1"/>
                        </a:solidFill>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solidFill>
                      <a:srgbClr val="003399"/>
                    </a:solidFill>
                  </a:tcPr>
                </a:tc>
                <a:tc>
                  <a:txBody>
                    <a:bodyPr/>
                    <a:lstStyle/>
                    <a:p>
                      <a:pPr algn="l">
                        <a:spcBef>
                          <a:spcPts val="0"/>
                        </a:spcBef>
                        <a:spcAft>
                          <a:spcPts val="0"/>
                        </a:spcAft>
                      </a:pPr>
                      <a:r>
                        <a:rPr lang="en-GB" sz="1100" b="1" noProof="0" dirty="0" smtClean="0">
                          <a:solidFill>
                            <a:schemeClr val="bg1"/>
                          </a:solidFill>
                          <a:effectLst/>
                          <a:latin typeface="Montserrat" panose="00000500000000000000" pitchFamily="50" charset="0"/>
                        </a:rPr>
                        <a:t>Wert </a:t>
                      </a:r>
                      <a:r>
                        <a:rPr lang="en-GB" sz="1100" b="1" noProof="0" dirty="0" err="1" smtClean="0">
                          <a:solidFill>
                            <a:schemeClr val="bg1"/>
                          </a:solidFill>
                          <a:effectLst/>
                          <a:latin typeface="Montserrat" panose="00000500000000000000" pitchFamily="50" charset="0"/>
                        </a:rPr>
                        <a:t>für</a:t>
                      </a:r>
                      <a:r>
                        <a:rPr lang="en-GB" sz="1100" b="1" noProof="0" dirty="0" smtClean="0">
                          <a:solidFill>
                            <a:schemeClr val="bg1"/>
                          </a:solidFill>
                          <a:effectLst/>
                          <a:latin typeface="Montserrat" panose="00000500000000000000" pitchFamily="50" charset="0"/>
                        </a:rPr>
                        <a:t> </a:t>
                      </a:r>
                      <a:r>
                        <a:rPr lang="en-GB" sz="1100" b="1" noProof="0" dirty="0" err="1" smtClean="0">
                          <a:solidFill>
                            <a:schemeClr val="bg1"/>
                          </a:solidFill>
                          <a:effectLst/>
                          <a:latin typeface="Montserrat" panose="00000500000000000000" pitchFamily="50" charset="0"/>
                        </a:rPr>
                        <a:t>Kund:innen</a:t>
                      </a:r>
                      <a:endParaRPr lang="en-GB" sz="1200" b="1" noProof="0" dirty="0">
                        <a:solidFill>
                          <a:schemeClr val="bg1"/>
                        </a:solidFill>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solidFill>
                      <a:srgbClr val="003399"/>
                    </a:solidFill>
                  </a:tcPr>
                </a:tc>
                <a:tc>
                  <a:txBody>
                    <a:bodyPr/>
                    <a:lstStyle/>
                    <a:p>
                      <a:pPr algn="l">
                        <a:spcBef>
                          <a:spcPts val="0"/>
                        </a:spcBef>
                        <a:spcAft>
                          <a:spcPts val="0"/>
                        </a:spcAft>
                      </a:pPr>
                      <a:r>
                        <a:rPr lang="en-GB" sz="1100" b="1" noProof="0" dirty="0" smtClean="0">
                          <a:solidFill>
                            <a:schemeClr val="bg1"/>
                          </a:solidFill>
                          <a:effectLst/>
                          <a:latin typeface="Montserrat" panose="00000500000000000000" pitchFamily="50" charset="0"/>
                        </a:rPr>
                        <a:t>Stärken</a:t>
                      </a:r>
                      <a:endParaRPr lang="en-GB" sz="1200" b="1" noProof="0" dirty="0">
                        <a:solidFill>
                          <a:schemeClr val="bg1"/>
                        </a:solidFill>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solidFill>
                      <a:srgbClr val="003399"/>
                    </a:solidFill>
                  </a:tcPr>
                </a:tc>
                <a:tc>
                  <a:txBody>
                    <a:bodyPr/>
                    <a:lstStyle/>
                    <a:p>
                      <a:pPr algn="l">
                        <a:spcBef>
                          <a:spcPts val="0"/>
                        </a:spcBef>
                        <a:spcAft>
                          <a:spcPts val="0"/>
                        </a:spcAft>
                      </a:pPr>
                      <a:r>
                        <a:rPr lang="en-GB" sz="1100" b="1" noProof="0" dirty="0" smtClean="0">
                          <a:solidFill>
                            <a:schemeClr val="bg1"/>
                          </a:solidFill>
                          <a:effectLst/>
                          <a:latin typeface="Montserrat" panose="00000500000000000000" pitchFamily="50" charset="0"/>
                        </a:rPr>
                        <a:t>Schwächen</a:t>
                      </a:r>
                      <a:endParaRPr lang="en-GB" sz="1200" b="1" noProof="0" dirty="0">
                        <a:solidFill>
                          <a:schemeClr val="bg1"/>
                        </a:solidFill>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solidFill>
                      <a:srgbClr val="003399"/>
                    </a:solidFill>
                  </a:tcPr>
                </a:tc>
                <a:extLst>
                  <a:ext uri="{0D108BD9-81ED-4DB2-BD59-A6C34878D82A}">
                    <a16:rowId xmlns:a16="http://schemas.microsoft.com/office/drawing/2014/main" val="4022444930"/>
                  </a:ext>
                </a:extLst>
              </a:tr>
              <a:tr h="844658">
                <a:tc>
                  <a:txBody>
                    <a:bodyPr/>
                    <a:lstStyle/>
                    <a:p>
                      <a:pPr>
                        <a:spcBef>
                          <a:spcPts val="0"/>
                        </a:spcBef>
                        <a:spcAft>
                          <a:spcPts val="0"/>
                        </a:spcAft>
                      </a:pPr>
                      <a:r>
                        <a:rPr lang="de-AT" sz="900" i="1" dirty="0" smtClean="0">
                          <a:effectLst/>
                          <a:latin typeface="Montserrat" panose="00000500000000000000" pitchFamily="50" charset="0"/>
                        </a:rPr>
                        <a:t>…</a:t>
                      </a:r>
                      <a:endParaRPr lang="de-AT" sz="1000" i="1"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tc>
                <a:tc>
                  <a:txBody>
                    <a:bodyPr/>
                    <a:lstStyle/>
                    <a:p>
                      <a:pPr>
                        <a:spcBef>
                          <a:spcPts val="0"/>
                        </a:spcBef>
                        <a:spcAft>
                          <a:spcPts val="0"/>
                        </a:spcAft>
                      </a:pPr>
                      <a:r>
                        <a:rPr lang="en-AU" sz="900" i="1" dirty="0" smtClean="0">
                          <a:effectLst/>
                          <a:latin typeface="Montserrat" panose="00000500000000000000" pitchFamily="50" charset="0"/>
                        </a:rPr>
                        <a:t>…</a:t>
                      </a:r>
                      <a:endParaRPr lang="de-AT" sz="1000" i="1"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tc>
                <a:tc>
                  <a:txBody>
                    <a:bodyPr/>
                    <a:lstStyle/>
                    <a:p>
                      <a:pPr>
                        <a:spcBef>
                          <a:spcPts val="0"/>
                        </a:spcBef>
                        <a:spcAft>
                          <a:spcPts val="0"/>
                        </a:spcAft>
                      </a:pPr>
                      <a:r>
                        <a:rPr lang="en-AU" sz="900" i="1" dirty="0" smtClean="0">
                          <a:effectLst/>
                          <a:latin typeface="Montserrat" panose="00000500000000000000" pitchFamily="50" charset="0"/>
                        </a:rPr>
                        <a:t>…</a:t>
                      </a:r>
                      <a:endParaRPr lang="de-AT" sz="1000" i="1"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tc>
                <a:tc>
                  <a:txBody>
                    <a:bodyPr/>
                    <a:lstStyle/>
                    <a:p>
                      <a:pPr>
                        <a:spcBef>
                          <a:spcPts val="0"/>
                        </a:spcBef>
                        <a:spcAft>
                          <a:spcPts val="0"/>
                        </a:spcAft>
                      </a:pPr>
                      <a:r>
                        <a:rPr lang="en-AU" sz="900" i="1" dirty="0" smtClean="0">
                          <a:effectLst/>
                          <a:latin typeface="Montserrat" panose="00000500000000000000" pitchFamily="50" charset="0"/>
                        </a:rPr>
                        <a:t>…</a:t>
                      </a:r>
                      <a:endParaRPr lang="de-AT" sz="1000" i="1"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tc>
                <a:tc>
                  <a:txBody>
                    <a:bodyPr/>
                    <a:lstStyle/>
                    <a:p>
                      <a:pPr>
                        <a:spcBef>
                          <a:spcPts val="0"/>
                        </a:spcBef>
                        <a:spcAft>
                          <a:spcPts val="0"/>
                        </a:spcAft>
                      </a:pPr>
                      <a:r>
                        <a:rPr lang="en-AU" sz="900" i="1" dirty="0" smtClean="0">
                          <a:effectLst/>
                          <a:latin typeface="Montserrat" panose="00000500000000000000" pitchFamily="50" charset="0"/>
                        </a:rPr>
                        <a:t>…</a:t>
                      </a:r>
                      <a:endParaRPr lang="de-AT" sz="1000" i="1"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tc>
                <a:extLst>
                  <a:ext uri="{0D108BD9-81ED-4DB2-BD59-A6C34878D82A}">
                    <a16:rowId xmlns:a16="http://schemas.microsoft.com/office/drawing/2014/main" val="3601117066"/>
                  </a:ext>
                </a:extLst>
              </a:tr>
              <a:tr h="846000">
                <a:tc>
                  <a:txBody>
                    <a:bodyPr/>
                    <a:lstStyle/>
                    <a:p>
                      <a:pPr>
                        <a:spcBef>
                          <a:spcPts val="0"/>
                        </a:spcBef>
                        <a:spcAft>
                          <a:spcPts val="0"/>
                        </a:spcAft>
                      </a:pPr>
                      <a:r>
                        <a:rPr lang="de-AT" sz="900" i="1" dirty="0" smtClean="0">
                          <a:effectLst/>
                          <a:latin typeface="Montserrat" panose="00000500000000000000" pitchFamily="50" charset="0"/>
                        </a:rPr>
                        <a:t>…</a:t>
                      </a:r>
                      <a:endParaRPr lang="de-AT" sz="1000" i="1"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solidFill>
                      <a:srgbClr val="CBDDEF"/>
                    </a:solidFill>
                  </a:tcPr>
                </a:tc>
                <a:tc>
                  <a:txBody>
                    <a:bodyPr/>
                    <a:lstStyle/>
                    <a:p>
                      <a:pPr>
                        <a:spcBef>
                          <a:spcPts val="0"/>
                        </a:spcBef>
                        <a:spcAft>
                          <a:spcPts val="0"/>
                        </a:spcAft>
                      </a:pPr>
                      <a:r>
                        <a:rPr lang="en-AU" sz="900" i="1" dirty="0" smtClean="0">
                          <a:effectLst/>
                          <a:latin typeface="Montserrat" panose="00000500000000000000" pitchFamily="50" charset="0"/>
                        </a:rPr>
                        <a:t>…</a:t>
                      </a:r>
                      <a:endParaRPr lang="de-AT" sz="1000" i="1"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solidFill>
                      <a:srgbClr val="CBDDEF"/>
                    </a:solidFill>
                  </a:tcPr>
                </a:tc>
                <a:tc>
                  <a:txBody>
                    <a:bodyPr/>
                    <a:lstStyle/>
                    <a:p>
                      <a:pPr>
                        <a:spcBef>
                          <a:spcPts val="0"/>
                        </a:spcBef>
                        <a:spcAft>
                          <a:spcPts val="0"/>
                        </a:spcAft>
                      </a:pPr>
                      <a:r>
                        <a:rPr lang="en-AU" sz="900" i="1" dirty="0" smtClean="0">
                          <a:effectLst/>
                          <a:latin typeface="Montserrat" panose="00000500000000000000" pitchFamily="50" charset="0"/>
                        </a:rPr>
                        <a:t>…</a:t>
                      </a:r>
                      <a:endParaRPr lang="de-AT" sz="1000" i="1"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solidFill>
                      <a:srgbClr val="CBDDEF"/>
                    </a:solidFill>
                  </a:tcPr>
                </a:tc>
                <a:tc>
                  <a:txBody>
                    <a:bodyPr/>
                    <a:lstStyle/>
                    <a:p>
                      <a:pPr>
                        <a:spcBef>
                          <a:spcPts val="0"/>
                        </a:spcBef>
                        <a:spcAft>
                          <a:spcPts val="0"/>
                        </a:spcAft>
                      </a:pPr>
                      <a:r>
                        <a:rPr lang="en-AU" sz="900" i="1" dirty="0" smtClean="0">
                          <a:effectLst/>
                          <a:latin typeface="Montserrat" panose="00000500000000000000" pitchFamily="50" charset="0"/>
                        </a:rPr>
                        <a:t>…</a:t>
                      </a:r>
                      <a:endParaRPr lang="de-AT" sz="1000" i="1"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solidFill>
                      <a:srgbClr val="CBDDEF"/>
                    </a:solidFill>
                  </a:tcPr>
                </a:tc>
                <a:tc>
                  <a:txBody>
                    <a:bodyPr/>
                    <a:lstStyle/>
                    <a:p>
                      <a:pPr>
                        <a:spcBef>
                          <a:spcPts val="0"/>
                        </a:spcBef>
                        <a:spcAft>
                          <a:spcPts val="0"/>
                        </a:spcAft>
                      </a:pPr>
                      <a:r>
                        <a:rPr lang="en-AU" sz="900" i="1" dirty="0" smtClean="0">
                          <a:effectLst/>
                          <a:latin typeface="Montserrat" panose="00000500000000000000" pitchFamily="50" charset="0"/>
                        </a:rPr>
                        <a:t>…</a:t>
                      </a:r>
                      <a:endParaRPr lang="de-AT" sz="1000" i="1"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solidFill>
                      <a:srgbClr val="CBDDEF"/>
                    </a:solidFill>
                  </a:tcPr>
                </a:tc>
                <a:extLst>
                  <a:ext uri="{0D108BD9-81ED-4DB2-BD59-A6C34878D82A}">
                    <a16:rowId xmlns:a16="http://schemas.microsoft.com/office/drawing/2014/main" val="3672278883"/>
                  </a:ext>
                </a:extLst>
              </a:tr>
              <a:tr h="910800">
                <a:tc>
                  <a:txBody>
                    <a:bodyPr/>
                    <a:lstStyle/>
                    <a:p>
                      <a:pPr>
                        <a:spcBef>
                          <a:spcPts val="0"/>
                        </a:spcBef>
                        <a:spcAft>
                          <a:spcPts val="0"/>
                        </a:spcAft>
                      </a:pPr>
                      <a:r>
                        <a:rPr lang="de-AT" sz="900" i="1" dirty="0" smtClean="0">
                          <a:effectLst/>
                          <a:latin typeface="Montserrat" panose="00000500000000000000" pitchFamily="50" charset="0"/>
                        </a:rPr>
                        <a:t>…</a:t>
                      </a:r>
                      <a:endParaRPr lang="de-AT" sz="1000" i="1"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tc>
                <a:tc>
                  <a:txBody>
                    <a:bodyPr/>
                    <a:lstStyle/>
                    <a:p>
                      <a:pPr>
                        <a:spcBef>
                          <a:spcPts val="0"/>
                        </a:spcBef>
                        <a:spcAft>
                          <a:spcPts val="0"/>
                        </a:spcAft>
                      </a:pPr>
                      <a:r>
                        <a:rPr lang="en-AU" sz="900" i="1" dirty="0" smtClean="0">
                          <a:effectLst/>
                          <a:latin typeface="Montserrat" panose="00000500000000000000" pitchFamily="50" charset="0"/>
                        </a:rPr>
                        <a:t>…</a:t>
                      </a:r>
                      <a:endParaRPr lang="de-AT" sz="1000" i="1"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tc>
                <a:tc>
                  <a:txBody>
                    <a:bodyPr/>
                    <a:lstStyle/>
                    <a:p>
                      <a:pPr>
                        <a:spcBef>
                          <a:spcPts val="0"/>
                        </a:spcBef>
                        <a:spcAft>
                          <a:spcPts val="0"/>
                        </a:spcAft>
                      </a:pPr>
                      <a:r>
                        <a:rPr lang="en-AU" sz="900" i="1" dirty="0" smtClean="0">
                          <a:effectLst/>
                          <a:latin typeface="Montserrat" panose="00000500000000000000" pitchFamily="50" charset="0"/>
                        </a:rPr>
                        <a:t>…</a:t>
                      </a:r>
                      <a:endParaRPr lang="de-AT" sz="1000" i="1"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tc>
                <a:tc>
                  <a:txBody>
                    <a:bodyPr/>
                    <a:lstStyle/>
                    <a:p>
                      <a:pPr>
                        <a:spcBef>
                          <a:spcPts val="0"/>
                        </a:spcBef>
                        <a:spcAft>
                          <a:spcPts val="0"/>
                        </a:spcAft>
                      </a:pPr>
                      <a:r>
                        <a:rPr lang="en-AU" sz="900" i="1" dirty="0" smtClean="0">
                          <a:effectLst/>
                          <a:latin typeface="Montserrat" panose="00000500000000000000" pitchFamily="50" charset="0"/>
                        </a:rPr>
                        <a:t>…</a:t>
                      </a:r>
                      <a:endParaRPr lang="de-AT" sz="1000" i="1"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tc>
                <a:tc>
                  <a:txBody>
                    <a:bodyPr/>
                    <a:lstStyle/>
                    <a:p>
                      <a:pPr>
                        <a:spcBef>
                          <a:spcPts val="0"/>
                        </a:spcBef>
                        <a:spcAft>
                          <a:spcPts val="0"/>
                        </a:spcAft>
                      </a:pPr>
                      <a:r>
                        <a:rPr lang="en-AU" sz="900" i="1" dirty="0" smtClean="0">
                          <a:effectLst/>
                          <a:latin typeface="Montserrat" panose="00000500000000000000" pitchFamily="50" charset="0"/>
                        </a:rPr>
                        <a:t>…</a:t>
                      </a:r>
                      <a:endParaRPr lang="de-AT" sz="1000" i="1" dirty="0">
                        <a:effectLst/>
                        <a:latin typeface="Montserrat" panose="00000500000000000000" pitchFamily="50" charset="0"/>
                        <a:ea typeface="Times New Roman" panose="02020603050405020304" pitchFamily="18" charset="0"/>
                        <a:cs typeface="Times New Roman" panose="02020603050405020304" pitchFamily="18" charset="0"/>
                      </a:endParaRPr>
                    </a:p>
                  </a:txBody>
                  <a:tcPr marL="61784" marR="61784" marT="0" marB="0" anchor="ctr"/>
                </a:tc>
                <a:extLst>
                  <a:ext uri="{0D108BD9-81ED-4DB2-BD59-A6C34878D82A}">
                    <a16:rowId xmlns:a16="http://schemas.microsoft.com/office/drawing/2014/main" val="2635407683"/>
                  </a:ext>
                </a:extLst>
              </a:tr>
            </a:tbl>
          </a:graphicData>
        </a:graphic>
      </p:graphicFrame>
      <p:sp>
        <p:nvSpPr>
          <p:cNvPr id="2" name="Inhaltsplatzhalter 1"/>
          <p:cNvSpPr>
            <a:spLocks noGrp="1"/>
          </p:cNvSpPr>
          <p:nvPr>
            <p:ph idx="1"/>
          </p:nvPr>
        </p:nvSpPr>
        <p:spPr/>
        <p:txBody>
          <a:bodyPr/>
          <a:lstStyle/>
          <a:p>
            <a:pPr marL="0" indent="0">
              <a:buNone/>
            </a:pPr>
            <a:endParaRPr lang="en-GB" noProof="0" dirty="0" smtClean="0"/>
          </a:p>
          <a:p>
            <a:pPr marL="0" indent="0">
              <a:buNone/>
            </a:pPr>
            <a:endParaRPr lang="en-GB" noProof="0" dirty="0" smtClean="0"/>
          </a:p>
          <a:p>
            <a:pPr marL="0" indent="0">
              <a:buNone/>
            </a:pPr>
            <a:endParaRPr lang="en-GB" noProof="0" dirty="0" smtClean="0"/>
          </a:p>
          <a:p>
            <a:pPr marL="0" indent="0">
              <a:buNone/>
            </a:pPr>
            <a:endParaRPr lang="en-GB" noProof="0" dirty="0"/>
          </a:p>
        </p:txBody>
      </p:sp>
      <p:pic>
        <p:nvPicPr>
          <p:cNvPr id="6" name="Grafik 5" title="Dekoratives Bild eines Bleistiftes"/>
          <p:cNvPicPr>
            <a:picLocks noChangeAspect="1"/>
          </p:cNvPicPr>
          <p:nvPr/>
        </p:nvPicPr>
        <p:blipFill>
          <a:blip r:embed="rId2"/>
          <a:stretch>
            <a:fillRect/>
          </a:stretch>
        </p:blipFill>
        <p:spPr>
          <a:xfrm>
            <a:off x="4468960" y="289924"/>
            <a:ext cx="840017" cy="840017"/>
          </a:xfrm>
          <a:prstGeom prst="rect">
            <a:avLst/>
          </a:prstGeom>
        </p:spPr>
      </p:pic>
    </p:spTree>
    <p:extLst>
      <p:ext uri="{BB962C8B-B14F-4D97-AF65-F5344CB8AC3E}">
        <p14:creationId xmlns:p14="http://schemas.microsoft.com/office/powerpoint/2010/main" val="979221794"/>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ELECTEDLANGUAGE" val="German Austria"/>
</p:tagLst>
</file>

<file path=ppt/theme/theme1.xml><?xml version="1.0" encoding="utf-8"?>
<a:theme xmlns:a="http://schemas.openxmlformats.org/drawingml/2006/main" name="WU 4:3">
  <a:themeElements>
    <a:clrScheme name="WU">
      <a:dk1>
        <a:srgbClr val="000000"/>
      </a:dk1>
      <a:lt1>
        <a:srgbClr val="FFFFFF"/>
      </a:lt1>
      <a:dk2>
        <a:srgbClr val="002350"/>
      </a:dk2>
      <a:lt2>
        <a:srgbClr val="E5F5FA"/>
      </a:lt2>
      <a:accent1>
        <a:srgbClr val="0096D3"/>
      </a:accent1>
      <a:accent2>
        <a:srgbClr val="002350"/>
      </a:accent2>
      <a:accent3>
        <a:srgbClr val="4B2582"/>
      </a:accent3>
      <a:accent4>
        <a:srgbClr val="457AA0"/>
      </a:accent4>
      <a:accent5>
        <a:srgbClr val="A592C0"/>
      </a:accent5>
      <a:accent6>
        <a:srgbClr val="80CFE9"/>
      </a:accent6>
      <a:hlink>
        <a:srgbClr val="405A7C"/>
      </a:hlink>
      <a:folHlink>
        <a:srgbClr val="0082AA"/>
      </a:folHlink>
    </a:clrScheme>
    <a:fontScheme name="WU neu">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U Farbschema neu">
        <a:dk1>
          <a:srgbClr val="000000"/>
        </a:dk1>
        <a:lt1>
          <a:sysClr val="window" lastClr="FFFFFF"/>
        </a:lt1>
        <a:dk2>
          <a:srgbClr val="002E60"/>
        </a:dk2>
        <a:lt2>
          <a:srgbClr val="E5F5FA"/>
        </a:lt2>
        <a:accent1>
          <a:srgbClr val="0096D3"/>
        </a:accent1>
        <a:accent2>
          <a:srgbClr val="002E60"/>
        </a:accent2>
        <a:accent3>
          <a:srgbClr val="532481"/>
        </a:accent3>
        <a:accent4>
          <a:srgbClr val="457AA0"/>
        </a:accent4>
        <a:accent5>
          <a:srgbClr val="A991C0"/>
        </a:accent5>
        <a:accent6>
          <a:srgbClr val="7FCAE9"/>
        </a:accent6>
        <a:hlink>
          <a:srgbClr val="406288"/>
        </a:hlink>
        <a:folHlink>
          <a:srgbClr val="008FA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WU Musterpräsentation 4x3 [Schreibgeschützt]" id="{9997B9F5-8ACD-42BB-BEBC-3249A4D79116}" vid="{29ED2E11-3DBD-4EEC-9F57-00DBCC414F03}"/>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CF651A35DF3154DB01328AF51148DAE" ma:contentTypeVersion="1" ma:contentTypeDescription="Ein neues Dokument erstellen." ma:contentTypeScope="" ma:versionID="458c1b80f8d593bdc96b60ff34dd40b4">
  <xsd:schema xmlns:xsd="http://www.w3.org/2001/XMLSchema" xmlns:xs="http://www.w3.org/2001/XMLSchema" xmlns:p="http://schemas.microsoft.com/office/2006/metadata/properties" xmlns:ns2="1a8d9a65-8471-4209-a900-f8e11db75e0a" xmlns:ns3="08b0a3ee-3d2a-451c-9a1a-7e5d5b0c9c77" xmlns:ns4="dde413db-0745-4f3a-8dca-564dc7ff6f7d" targetNamespace="http://schemas.microsoft.com/office/2006/metadata/properties" ma:root="true" ma:fieldsID="2d31116d1a6b5af1b4a8b1ba7152d57a" ns2:_="" ns3:_="" ns4:_="">
    <xsd:import namespace="1a8d9a65-8471-4209-a900-f8e11db75e0a"/>
    <xsd:import namespace="08b0a3ee-3d2a-451c-9a1a-7e5d5b0c9c77"/>
    <xsd:import namespace="dde413db-0745-4f3a-8dca-564dc7ff6f7d"/>
    <xsd:element name="properties">
      <xsd:complexType>
        <xsd:sequence>
          <xsd:element name="documentManagement">
            <xsd:complexType>
              <xsd:all>
                <xsd:element ref="ns2:WU_x0020_ThemaTaxHTField0" minOccurs="0"/>
                <xsd:element ref="ns3:TaxCatchAll" minOccurs="0"/>
                <xsd:element ref="ns2:DokumentenartTaxHTField0" minOccurs="0"/>
                <xsd:element ref="ns4:Beschreibung" minOccurs="0"/>
                <xsd:element ref="ns4:Format" minOccurs="0"/>
                <xsd:element ref="ns4:Kategori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8d9a65-8471-4209-a900-f8e11db75e0a" elementFormDefault="qualified">
    <xsd:import namespace="http://schemas.microsoft.com/office/2006/documentManagement/types"/>
    <xsd:import namespace="http://schemas.microsoft.com/office/infopath/2007/PartnerControls"/>
    <xsd:element name="WU_x0020_ThemaTaxHTField0" ma:index="9" nillable="true" ma:taxonomy="true" ma:internalName="WU_x0020_ThemaTaxHTField0" ma:taxonomyFieldName="WU_x0020_Thema" ma:displayName="Schlagwort" ma:default="" ma:fieldId="{a2eb3201-e251-4055-97e9-466604fc777f}" ma:taxonomyMulti="true" ma:sspId="59da4ae5-1217-4de6-bd64-b7a740f353bb" ma:termSetId="c1edca97-812b-4584-b6b5-1e5cade81cae" ma:anchorId="00000000-0000-0000-0000-000000000000" ma:open="true" ma:isKeyword="false">
      <xsd:complexType>
        <xsd:sequence>
          <xsd:element ref="pc:Terms" minOccurs="0" maxOccurs="1"/>
        </xsd:sequence>
      </xsd:complexType>
    </xsd:element>
    <xsd:element name="DokumentenartTaxHTField0" ma:index="12" nillable="true" ma:taxonomy="true" ma:internalName="DokumentenartTaxHTField0" ma:taxonomyFieldName="Dokumentenart" ma:displayName="Dokumentenart" ma:default="" ma:fieldId="{0f2e647f-32b7-4850-b6be-ae358ed71e70}" ma:taxonomyMulti="true" ma:sspId="59da4ae5-1217-4de6-bd64-b7a740f353bb" ma:termSetId="325756d7-e24e-4b6f-ba71-3f779d34c1ea"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8b0a3ee-3d2a-451c-9a1a-7e5d5b0c9c77" elementFormDefault="qualified">
    <xsd:import namespace="http://schemas.microsoft.com/office/2006/documentManagement/types"/>
    <xsd:import namespace="http://schemas.microsoft.com/office/infopath/2007/PartnerControls"/>
    <xsd:element name="TaxCatchAll" ma:index="10" nillable="true" ma:displayName="Taxonomy Catch All Column" ma:description="" ma:hidden="true" ma:list="{6a103bb8-3913-4e3b-a229-080a76572464}" ma:internalName="TaxCatchAll" ma:showField="CatchAllData" ma:web="08b0a3ee-3d2a-451c-9a1a-7e5d5b0c9c77">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Freigegeben fü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de413db-0745-4f3a-8dca-564dc7ff6f7d" elementFormDefault="qualified">
    <xsd:import namespace="http://schemas.microsoft.com/office/2006/documentManagement/types"/>
    <xsd:import namespace="http://schemas.microsoft.com/office/infopath/2007/PartnerControls"/>
    <xsd:element name="Beschreibung" ma:index="13" nillable="true" ma:displayName="Beschreibung" ma:internalName="Beschreibung">
      <xsd:simpleType>
        <xsd:restriction base="dms:Note">
          <xsd:maxLength value="255"/>
        </xsd:restriction>
      </xsd:simpleType>
    </xsd:element>
    <xsd:element name="Format" ma:index="14" nillable="true" ma:displayName="Format" ma:format="Dropdown" ma:internalName="Format">
      <xsd:simpleType>
        <xsd:union memberTypes="dms:Text">
          <xsd:simpleType>
            <xsd:restriction base="dms:Choice">
              <xsd:enumeration value="LaTeX"/>
              <xsd:enumeration value="Microsoft Office 2003"/>
              <xsd:enumeration value="Microsoft Office 2007-2013"/>
              <xsd:enumeration value="Microsoft Office 2013/2016"/>
              <xsd:enumeration value="OpenOffice 3.0"/>
            </xsd:restriction>
          </xsd:simpleType>
        </xsd:union>
      </xsd:simpleType>
    </xsd:element>
    <xsd:element name="Kategorie" ma:index="15" nillable="true" ma:displayName="Kategorie" ma:default="Anleitungen" ma:format="Dropdown" ma:internalName="Kategorie">
      <xsd:simpleType>
        <xsd:union memberTypes="dms:Text">
          <xsd:simpleType>
            <xsd:restriction base="dms:Choice">
              <xsd:enumeration value="Anleitungen"/>
              <xsd:enumeration value="Aushänge für Lift und Tür"/>
              <xsd:enumeration value="Basisvorlagen"/>
              <xsd:enumeration value="Brief-/Faxvorlagen"/>
              <xsd:enumeration value="Einladungen"/>
              <xsd:enumeration value="Etiketten"/>
              <xsd:enumeration value="Musterdateien"/>
              <xsd:enumeration value="Namensschilder"/>
              <xsd:enumeration value="Präsentationen"/>
              <xsd:enumeration value="Skripten-Cover"/>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Kategorie xmlns="dde413db-0745-4f3a-8dca-564dc7ff6f7d">Präsentationen</Kategorie>
    <Beschreibung xmlns="dde413db-0745-4f3a-8dca-564dc7ff6f7d">Musterpräsentation im Format 4:3</Beschreibung>
    <TaxCatchAll xmlns="08b0a3ee-3d2a-451c-9a1a-7e5d5b0c9c77">
      <Value>266</Value>
      <Value>403</Value>
    </TaxCatchAll>
    <DokumentenartTaxHTField0 xmlns="1a8d9a65-8471-4209-a900-f8e11db75e0a">
      <Terms xmlns="http://schemas.microsoft.com/office/infopath/2007/PartnerControls">
        <TermInfo xmlns="http://schemas.microsoft.com/office/infopath/2007/PartnerControls">
          <TermName xmlns="http://schemas.microsoft.com/office/infopath/2007/PartnerControls">Vorlagen</TermName>
          <TermId xmlns="http://schemas.microsoft.com/office/infopath/2007/PartnerControls">17fc50ed-8ad1-47be-ab12-04243fd74ddb</TermId>
        </TermInfo>
      </Terms>
    </DokumentenartTaxHTField0>
    <WU_x0020_ThemaTaxHTField0 xmlns="1a8d9a65-8471-4209-a900-f8e11db75e0a">
      <Terms xmlns="http://schemas.microsoft.com/office/infopath/2007/PartnerControls">
        <TermInfo xmlns="http://schemas.microsoft.com/office/infopath/2007/PartnerControls">
          <TermName xmlns="http://schemas.microsoft.com/office/infopath/2007/PartnerControls">Corporate Design</TermName>
          <TermId xmlns="http://schemas.microsoft.com/office/infopath/2007/PartnerControls">19895bcd-b158-45ae-ab7b-f5ca217dfcec</TermId>
        </TermInfo>
      </Terms>
    </WU_x0020_ThemaTaxHTField0>
    <Format xmlns="dde413db-0745-4f3a-8dca-564dc7ff6f7d">Microsoft Office 2013/2016</Format>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1A55E1-CBDB-4240-BA15-C352899040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8d9a65-8471-4209-a900-f8e11db75e0a"/>
    <ds:schemaRef ds:uri="08b0a3ee-3d2a-451c-9a1a-7e5d5b0c9c77"/>
    <ds:schemaRef ds:uri="dde413db-0745-4f3a-8dca-564dc7ff6f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F7D6B3F-5577-476F-86B7-640F22A7303E}">
  <ds:schemaRefs>
    <ds:schemaRef ds:uri="http://schemas.microsoft.com/office/2006/metadata/properties"/>
    <ds:schemaRef ds:uri="1a8d9a65-8471-4209-a900-f8e11db75e0a"/>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de413db-0745-4f3a-8dca-564dc7ff6f7d"/>
    <ds:schemaRef ds:uri="http://purl.org/dc/elements/1.1/"/>
    <ds:schemaRef ds:uri="08b0a3ee-3d2a-451c-9a1a-7e5d5b0c9c77"/>
    <ds:schemaRef ds:uri="http://www.w3.org/XML/1998/namespace"/>
    <ds:schemaRef ds:uri="http://purl.org/dc/dcmitype/"/>
  </ds:schemaRefs>
</ds:datastoreItem>
</file>

<file path=customXml/itemProps3.xml><?xml version="1.0" encoding="utf-8"?>
<ds:datastoreItem xmlns:ds="http://schemas.openxmlformats.org/officeDocument/2006/customXml" ds:itemID="{98CB9B64-E4F9-4EC0-BA15-F56C2B27300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VL_WU Musterpräsentation 4x3_Stand Juli2017</Template>
  <TotalTime>0</TotalTime>
  <Words>401</Words>
  <Application>Microsoft Office PowerPoint</Application>
  <PresentationFormat>Bildschirmpräsentation (4:3)</PresentationFormat>
  <Paragraphs>137</Paragraphs>
  <Slides>5</Slides>
  <Notes>0</Notes>
  <HiddenSlides>0</HiddenSlides>
  <MMClips>0</MMClips>
  <ScaleCrop>false</ScaleCrop>
  <HeadingPairs>
    <vt:vector size="6" baseType="variant">
      <vt:variant>
        <vt:lpstr>Verwendete Schriftarten</vt:lpstr>
      </vt:variant>
      <vt:variant>
        <vt:i4>10</vt:i4>
      </vt:variant>
      <vt:variant>
        <vt:lpstr>Design</vt:lpstr>
      </vt:variant>
      <vt:variant>
        <vt:i4>1</vt:i4>
      </vt:variant>
      <vt:variant>
        <vt:lpstr>Folientitel</vt:lpstr>
      </vt:variant>
      <vt:variant>
        <vt:i4>5</vt:i4>
      </vt:variant>
    </vt:vector>
  </HeadingPairs>
  <TitlesOfParts>
    <vt:vector size="16" baseType="lpstr">
      <vt:lpstr>Arial</vt:lpstr>
      <vt:lpstr>Calibri</vt:lpstr>
      <vt:lpstr>Cambria</vt:lpstr>
      <vt:lpstr>Georgia</vt:lpstr>
      <vt:lpstr>Montserrat</vt:lpstr>
      <vt:lpstr>Montserrat Light</vt:lpstr>
      <vt:lpstr>Symbol</vt:lpstr>
      <vt:lpstr>Times New Roman</vt:lpstr>
      <vt:lpstr>Verdana</vt:lpstr>
      <vt:lpstr>Wingdings</vt:lpstr>
      <vt:lpstr>WU 4:3</vt:lpstr>
      <vt:lpstr>Zielgruppe &amp; Markt </vt:lpstr>
      <vt:lpstr>Zielgruppe &amp; Markt </vt:lpstr>
      <vt:lpstr>Zielgruppe &amp; Markt </vt:lpstr>
      <vt:lpstr>Mein Projekt:  Zielgruppe &amp; Markt </vt:lpstr>
      <vt:lpstr>Mein Projekt:  Zielgruppe &amp; Markt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2018-09-18T10:01:00Z</dcterms:created>
  <dcterms:modified xsi:type="dcterms:W3CDTF">2022-04-28T13:46:28Z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U Thema">
    <vt:lpwstr>403;#Corporate Design|19895bcd-b158-45ae-ab7b-f5ca217dfcec</vt:lpwstr>
  </property>
  <property fmtid="{D5CDD505-2E9C-101B-9397-08002B2CF9AE}" pid="3" name="Dokumentenart">
    <vt:lpwstr>266;#Vorlagen|17fc50ed-8ad1-47be-ab12-04243fd74ddb</vt:lpwstr>
  </property>
  <property fmtid="{D5CDD505-2E9C-101B-9397-08002B2CF9AE}" pid="4" name="ContentTypeId">
    <vt:lpwstr>0x010100BCF651A35DF3154DB01328AF51148DAE</vt:lpwstr>
  </property>
</Properties>
</file>