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4"/>
  </p:sldMasterIdLst>
  <p:notesMasterIdLst>
    <p:notesMasterId r:id="rId10"/>
  </p:notesMasterIdLst>
  <p:handoutMasterIdLst>
    <p:handoutMasterId r:id="rId11"/>
  </p:handoutMasterIdLst>
  <p:sldIdLst>
    <p:sldId id="391" r:id="rId5"/>
    <p:sldId id="392" r:id="rId6"/>
    <p:sldId id="393" r:id="rId7"/>
    <p:sldId id="394" r:id="rId8"/>
    <p:sldId id="395" r:id="rId9"/>
  </p:sldIdLst>
  <p:sldSz cx="9144000" cy="6858000" type="screen4x3"/>
  <p:notesSz cx="6797675" cy="9926638"/>
  <p:custDataLst>
    <p:tags r:id="rId12"/>
  </p:custDataLst>
  <p:defaultTextStyle>
    <a:defPPr>
      <a:defRPr lang="de-DE"/>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9" name="Autor" initials="A" lastIdx="0" clrIdx="8"/>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94B7"/>
    <a:srgbClr val="65B4CE"/>
    <a:srgbClr val="41B4CE"/>
    <a:srgbClr val="159DD3"/>
    <a:srgbClr val="003399"/>
    <a:srgbClr val="CBDDEF"/>
    <a:srgbClr val="0096D3"/>
    <a:srgbClr val="E7EFF7"/>
    <a:srgbClr val="73BA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D27102A9-8310-4765-A935-A1911B00CA55}" styleName="Helle Formatvorlage 1 - Akz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Helle Formatvorlage 1 - Akz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18" autoAdjust="0"/>
    <p:restoredTop sz="96379" autoAdjust="0"/>
  </p:normalViewPr>
  <p:slideViewPr>
    <p:cSldViewPr snapToGrid="0" showGuides="1">
      <p:cViewPr varScale="1">
        <p:scale>
          <a:sx n="130" d="100"/>
          <a:sy n="130" d="100"/>
        </p:scale>
        <p:origin x="474" y="87"/>
      </p:cViewPr>
      <p:guideLst>
        <p:guide orient="horz" pos="2160"/>
        <p:guide pos="2880"/>
      </p:guideLst>
    </p:cSldViewPr>
  </p:slideViewPr>
  <p:outlineViewPr>
    <p:cViewPr>
      <p:scale>
        <a:sx n="33" d="100"/>
        <a:sy n="33" d="100"/>
      </p:scale>
      <p:origin x="0" y="-23622"/>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6" d="100"/>
          <a:sy n="86" d="100"/>
        </p:scale>
        <p:origin x="3864"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 Id="rId56"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894BAE-072D-4E15-8382-7587ECEEA3A7}"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de-DE"/>
        </a:p>
      </dgm:t>
    </dgm:pt>
    <dgm:pt modelId="{CDDE5F03-9EF6-4752-8DDC-E246EE693975}">
      <dgm:prSet phldrT="[Text]" custT="1"/>
      <dgm:spPr>
        <a:solidFill>
          <a:srgbClr val="003399"/>
        </a:solidFill>
      </dgm:spPr>
      <dgm:t>
        <a:bodyPr/>
        <a:lstStyle/>
        <a:p>
          <a:r>
            <a:rPr lang="de-DE" sz="1700" i="1" dirty="0" smtClean="0">
              <a:latin typeface="Montserrat Light" panose="00000400000000000000" pitchFamily="50" charset="0"/>
            </a:rPr>
            <a:t>Projektleitung</a:t>
          </a:r>
          <a:endParaRPr lang="de-DE" sz="1700" i="1" dirty="0">
            <a:latin typeface="Montserrat Light" panose="00000400000000000000" pitchFamily="50" charset="0"/>
          </a:endParaRPr>
        </a:p>
      </dgm:t>
    </dgm:pt>
    <dgm:pt modelId="{511A9595-7CDE-4631-A4FF-9B184EFD755B}" type="parTrans" cxnId="{A84F352D-FB9F-446E-863E-617DB950B1E6}">
      <dgm:prSet/>
      <dgm:spPr/>
      <dgm:t>
        <a:bodyPr/>
        <a:lstStyle/>
        <a:p>
          <a:endParaRPr lang="de-DE">
            <a:latin typeface="Montserrat Light" panose="00000400000000000000" pitchFamily="50" charset="0"/>
          </a:endParaRPr>
        </a:p>
      </dgm:t>
    </dgm:pt>
    <dgm:pt modelId="{874E5FC6-7A03-480D-B21C-0466941A8BB3}" type="sibTrans" cxnId="{A84F352D-FB9F-446E-863E-617DB950B1E6}">
      <dgm:prSet/>
      <dgm:spPr/>
      <dgm:t>
        <a:bodyPr/>
        <a:lstStyle/>
        <a:p>
          <a:endParaRPr lang="de-DE">
            <a:latin typeface="Montserrat Light" panose="00000400000000000000" pitchFamily="50" charset="0"/>
          </a:endParaRPr>
        </a:p>
      </dgm:t>
    </dgm:pt>
    <dgm:pt modelId="{1ABD2BFD-394D-45EB-87A2-169A8C31E016}" type="asst">
      <dgm:prSet phldrT="[Text]" custT="1"/>
      <dgm:spPr>
        <a:solidFill>
          <a:srgbClr val="003399"/>
        </a:solidFill>
      </dgm:spPr>
      <dgm:t>
        <a:bodyPr/>
        <a:lstStyle/>
        <a:p>
          <a:pPr>
            <a:spcAft>
              <a:spcPts val="0"/>
            </a:spcAft>
          </a:pPr>
          <a:r>
            <a:rPr lang="de-DE" sz="1400" i="1" dirty="0" smtClean="0">
              <a:latin typeface="Montserrat Light" panose="00000400000000000000" pitchFamily="50" charset="0"/>
            </a:rPr>
            <a:t>Marketing- verantwortliche:r</a:t>
          </a:r>
        </a:p>
      </dgm:t>
    </dgm:pt>
    <dgm:pt modelId="{2CD332D1-30E1-4975-B1BD-BB3BBD8F38BA}" type="parTrans" cxnId="{BC727B9F-208F-4658-8A29-90D5F2DD9899}">
      <dgm:prSet/>
      <dgm:spPr/>
      <dgm:t>
        <a:bodyPr/>
        <a:lstStyle/>
        <a:p>
          <a:endParaRPr lang="de-DE">
            <a:latin typeface="Montserrat Light" panose="00000400000000000000" pitchFamily="50" charset="0"/>
          </a:endParaRPr>
        </a:p>
      </dgm:t>
    </dgm:pt>
    <dgm:pt modelId="{314CB02F-7E3B-4886-9AEA-F3757A8AE60A}" type="sibTrans" cxnId="{BC727B9F-208F-4658-8A29-90D5F2DD9899}">
      <dgm:prSet/>
      <dgm:spPr/>
      <dgm:t>
        <a:bodyPr/>
        <a:lstStyle/>
        <a:p>
          <a:endParaRPr lang="de-DE">
            <a:latin typeface="Montserrat Light" panose="00000400000000000000" pitchFamily="50" charset="0"/>
          </a:endParaRPr>
        </a:p>
      </dgm:t>
    </dgm:pt>
    <dgm:pt modelId="{F72BE779-34A4-4F57-91C5-1505DEF8675D}" type="asst">
      <dgm:prSet custT="1"/>
      <dgm:spPr>
        <a:solidFill>
          <a:srgbClr val="003399"/>
        </a:solidFill>
      </dgm:spPr>
      <dgm:t>
        <a:bodyPr/>
        <a:lstStyle/>
        <a:p>
          <a:pPr>
            <a:spcAft>
              <a:spcPts val="0"/>
            </a:spcAft>
          </a:pPr>
          <a:r>
            <a:rPr lang="de-DE" sz="1400" i="1" dirty="0" smtClean="0">
              <a:latin typeface="Montserrat Light" panose="00000400000000000000" pitchFamily="50" charset="0"/>
            </a:rPr>
            <a:t>Finanz-</a:t>
          </a:r>
        </a:p>
        <a:p>
          <a:pPr>
            <a:spcAft>
              <a:spcPts val="0"/>
            </a:spcAft>
          </a:pPr>
          <a:r>
            <a:rPr lang="de-DE" sz="1400" i="1" dirty="0" smtClean="0">
              <a:latin typeface="Montserrat Light" panose="00000400000000000000" pitchFamily="50" charset="0"/>
            </a:rPr>
            <a:t>verantwortliche:r</a:t>
          </a:r>
        </a:p>
      </dgm:t>
    </dgm:pt>
    <dgm:pt modelId="{DB5198AD-733F-4E39-8E25-01A8632DCA79}" type="parTrans" cxnId="{82AE4350-F066-4927-A851-2B89CDE30A74}">
      <dgm:prSet/>
      <dgm:spPr/>
      <dgm:t>
        <a:bodyPr/>
        <a:lstStyle/>
        <a:p>
          <a:endParaRPr lang="de-DE">
            <a:latin typeface="Montserrat Light" panose="00000400000000000000" pitchFamily="50" charset="0"/>
          </a:endParaRPr>
        </a:p>
      </dgm:t>
    </dgm:pt>
    <dgm:pt modelId="{82B4251C-814B-4C80-86FB-311A0A46C9B1}" type="sibTrans" cxnId="{82AE4350-F066-4927-A851-2B89CDE30A74}">
      <dgm:prSet/>
      <dgm:spPr/>
      <dgm:t>
        <a:bodyPr/>
        <a:lstStyle/>
        <a:p>
          <a:endParaRPr lang="de-DE">
            <a:latin typeface="Montserrat Light" panose="00000400000000000000" pitchFamily="50" charset="0"/>
          </a:endParaRPr>
        </a:p>
      </dgm:t>
    </dgm:pt>
    <dgm:pt modelId="{6D271B3C-259C-4C4A-8A44-69F664E0DC9F}">
      <dgm:prSet phldrT="[Text]" custT="1"/>
      <dgm:spPr>
        <a:solidFill>
          <a:srgbClr val="003399"/>
        </a:solidFill>
      </dgm:spPr>
      <dgm:t>
        <a:bodyPr/>
        <a:lstStyle/>
        <a:p>
          <a:r>
            <a:rPr lang="de-DE" sz="1400" i="1" dirty="0" smtClean="0">
              <a:latin typeface="Montserrat Light" panose="00000400000000000000" pitchFamily="50" charset="0"/>
            </a:rPr>
            <a:t>Leistung A</a:t>
          </a:r>
          <a:endParaRPr lang="de-DE" sz="1400" i="1" dirty="0">
            <a:latin typeface="Montserrat Light" panose="00000400000000000000" pitchFamily="50" charset="0"/>
          </a:endParaRPr>
        </a:p>
      </dgm:t>
    </dgm:pt>
    <dgm:pt modelId="{E389D464-BB21-4A9E-8DA3-D7D8A3591AEF}" type="sibTrans" cxnId="{3E883999-20B3-4807-AE46-E38D823B9948}">
      <dgm:prSet/>
      <dgm:spPr/>
      <dgm:t>
        <a:bodyPr/>
        <a:lstStyle/>
        <a:p>
          <a:endParaRPr lang="de-DE">
            <a:latin typeface="Montserrat Light" panose="00000400000000000000" pitchFamily="50" charset="0"/>
          </a:endParaRPr>
        </a:p>
      </dgm:t>
    </dgm:pt>
    <dgm:pt modelId="{BC1F5BC0-89DC-48E8-A0C6-AA1CC985CAEC}" type="parTrans" cxnId="{3E883999-20B3-4807-AE46-E38D823B9948}">
      <dgm:prSet/>
      <dgm:spPr>
        <a:ln>
          <a:solidFill>
            <a:srgbClr val="003399"/>
          </a:solidFill>
        </a:ln>
      </dgm:spPr>
      <dgm:t>
        <a:bodyPr/>
        <a:lstStyle/>
        <a:p>
          <a:endParaRPr lang="de-DE">
            <a:latin typeface="Montserrat Light" panose="00000400000000000000" pitchFamily="50" charset="0"/>
          </a:endParaRPr>
        </a:p>
      </dgm:t>
    </dgm:pt>
    <dgm:pt modelId="{739EC406-429D-43F6-9764-54949120D5B6}">
      <dgm:prSet phldrT="[Text]" custT="1"/>
      <dgm:spPr>
        <a:solidFill>
          <a:srgbClr val="003399"/>
        </a:solidFill>
      </dgm:spPr>
      <dgm:t>
        <a:bodyPr/>
        <a:lstStyle/>
        <a:p>
          <a:r>
            <a:rPr lang="de-DE" sz="1400" i="1" dirty="0" smtClean="0">
              <a:latin typeface="Montserrat Light" panose="00000400000000000000" pitchFamily="50" charset="0"/>
            </a:rPr>
            <a:t>Leistung C</a:t>
          </a:r>
          <a:endParaRPr lang="de-DE" sz="1400" i="1" dirty="0">
            <a:latin typeface="Montserrat Light" panose="00000400000000000000" pitchFamily="50" charset="0"/>
          </a:endParaRPr>
        </a:p>
      </dgm:t>
    </dgm:pt>
    <dgm:pt modelId="{CF69B846-2749-4759-8888-976D7003C301}" type="sibTrans" cxnId="{ECD1F3BD-E835-486D-B626-A190277B5D46}">
      <dgm:prSet/>
      <dgm:spPr/>
      <dgm:t>
        <a:bodyPr/>
        <a:lstStyle/>
        <a:p>
          <a:endParaRPr lang="de-DE">
            <a:latin typeface="Montserrat Light" panose="00000400000000000000" pitchFamily="50" charset="0"/>
          </a:endParaRPr>
        </a:p>
      </dgm:t>
    </dgm:pt>
    <dgm:pt modelId="{9C3AABE0-0845-4E56-9B87-7A6F54AEE15B}" type="parTrans" cxnId="{ECD1F3BD-E835-486D-B626-A190277B5D46}">
      <dgm:prSet/>
      <dgm:spPr>
        <a:solidFill>
          <a:schemeClr val="bg1"/>
        </a:solidFill>
        <a:ln>
          <a:solidFill>
            <a:srgbClr val="003399"/>
          </a:solidFill>
        </a:ln>
      </dgm:spPr>
      <dgm:t>
        <a:bodyPr/>
        <a:lstStyle/>
        <a:p>
          <a:endParaRPr lang="de-DE">
            <a:latin typeface="Montserrat Light" panose="00000400000000000000" pitchFamily="50" charset="0"/>
          </a:endParaRPr>
        </a:p>
      </dgm:t>
    </dgm:pt>
    <dgm:pt modelId="{0CB0FA40-F79B-4CFD-91AC-1AB19217D2F4}">
      <dgm:prSet phldrT="[Text]" custT="1"/>
      <dgm:spPr>
        <a:solidFill>
          <a:srgbClr val="003399"/>
        </a:solidFill>
      </dgm:spPr>
      <dgm:t>
        <a:bodyPr/>
        <a:lstStyle/>
        <a:p>
          <a:r>
            <a:rPr lang="de-DE" sz="1400" i="1" dirty="0" smtClean="0">
              <a:latin typeface="Montserrat Light" panose="00000400000000000000" pitchFamily="50" charset="0"/>
            </a:rPr>
            <a:t>Leistung B</a:t>
          </a:r>
          <a:endParaRPr lang="de-DE" sz="1400" i="1" dirty="0">
            <a:latin typeface="Montserrat Light" panose="00000400000000000000" pitchFamily="50" charset="0"/>
          </a:endParaRPr>
        </a:p>
      </dgm:t>
    </dgm:pt>
    <dgm:pt modelId="{0BFDDA9A-E44F-443E-B256-D55A3AFCD4FE}" type="sibTrans" cxnId="{C4B59723-5788-42D5-BF0A-BE5D6093A017}">
      <dgm:prSet/>
      <dgm:spPr/>
      <dgm:t>
        <a:bodyPr/>
        <a:lstStyle/>
        <a:p>
          <a:endParaRPr lang="de-DE">
            <a:latin typeface="Montserrat Light" panose="00000400000000000000" pitchFamily="50" charset="0"/>
          </a:endParaRPr>
        </a:p>
      </dgm:t>
    </dgm:pt>
    <dgm:pt modelId="{3308066C-3E10-4D2B-BD91-292E513C9C41}" type="parTrans" cxnId="{C4B59723-5788-42D5-BF0A-BE5D6093A017}">
      <dgm:prSet/>
      <dgm:spPr/>
      <dgm:t>
        <a:bodyPr/>
        <a:lstStyle/>
        <a:p>
          <a:endParaRPr lang="de-DE">
            <a:latin typeface="Montserrat Light" panose="00000400000000000000" pitchFamily="50" charset="0"/>
          </a:endParaRPr>
        </a:p>
      </dgm:t>
    </dgm:pt>
    <dgm:pt modelId="{803979BA-3850-4BFD-8462-3276CBF6DE16}" type="pres">
      <dgm:prSet presAssocID="{DB894BAE-072D-4E15-8382-7587ECEEA3A7}" presName="hierChild1" presStyleCnt="0">
        <dgm:presLayoutVars>
          <dgm:orgChart val="1"/>
          <dgm:chPref val="1"/>
          <dgm:dir/>
          <dgm:animOne val="branch"/>
          <dgm:animLvl val="lvl"/>
          <dgm:resizeHandles/>
        </dgm:presLayoutVars>
      </dgm:prSet>
      <dgm:spPr/>
      <dgm:t>
        <a:bodyPr/>
        <a:lstStyle/>
        <a:p>
          <a:endParaRPr lang="de-DE"/>
        </a:p>
      </dgm:t>
    </dgm:pt>
    <dgm:pt modelId="{DBCFB032-C73C-47D8-B1A5-42F42D3A7AF8}" type="pres">
      <dgm:prSet presAssocID="{CDDE5F03-9EF6-4752-8DDC-E246EE693975}" presName="hierRoot1" presStyleCnt="0">
        <dgm:presLayoutVars>
          <dgm:hierBranch val="init"/>
        </dgm:presLayoutVars>
      </dgm:prSet>
      <dgm:spPr/>
    </dgm:pt>
    <dgm:pt modelId="{922D522D-3450-4F6D-AD2B-C4BFF55742BA}" type="pres">
      <dgm:prSet presAssocID="{CDDE5F03-9EF6-4752-8DDC-E246EE693975}" presName="rootComposite1" presStyleCnt="0"/>
      <dgm:spPr/>
    </dgm:pt>
    <dgm:pt modelId="{302A25C6-4C2D-4E0D-A569-AC90AA304AD0}" type="pres">
      <dgm:prSet presAssocID="{CDDE5F03-9EF6-4752-8DDC-E246EE693975}" presName="rootText1" presStyleLbl="node0" presStyleIdx="0" presStyleCnt="1">
        <dgm:presLayoutVars>
          <dgm:chPref val="3"/>
        </dgm:presLayoutVars>
      </dgm:prSet>
      <dgm:spPr/>
      <dgm:t>
        <a:bodyPr/>
        <a:lstStyle/>
        <a:p>
          <a:endParaRPr lang="de-DE"/>
        </a:p>
      </dgm:t>
    </dgm:pt>
    <dgm:pt modelId="{E9BC5064-95EC-427D-84DA-585150C8B96D}" type="pres">
      <dgm:prSet presAssocID="{CDDE5F03-9EF6-4752-8DDC-E246EE693975}" presName="rootConnector1" presStyleLbl="node1" presStyleIdx="0" presStyleCnt="0"/>
      <dgm:spPr/>
      <dgm:t>
        <a:bodyPr/>
        <a:lstStyle/>
        <a:p>
          <a:endParaRPr lang="de-DE"/>
        </a:p>
      </dgm:t>
    </dgm:pt>
    <dgm:pt modelId="{78456EC1-4A0E-413A-8043-D764A19FB22C}" type="pres">
      <dgm:prSet presAssocID="{CDDE5F03-9EF6-4752-8DDC-E246EE693975}" presName="hierChild2" presStyleCnt="0"/>
      <dgm:spPr/>
    </dgm:pt>
    <dgm:pt modelId="{0BA0A8BE-13FA-4A32-9DE8-0369DEE2881D}" type="pres">
      <dgm:prSet presAssocID="{BC1F5BC0-89DC-48E8-A0C6-AA1CC985CAEC}" presName="Name37" presStyleLbl="parChTrans1D2" presStyleIdx="0" presStyleCnt="5"/>
      <dgm:spPr/>
      <dgm:t>
        <a:bodyPr/>
        <a:lstStyle/>
        <a:p>
          <a:endParaRPr lang="de-DE"/>
        </a:p>
      </dgm:t>
    </dgm:pt>
    <dgm:pt modelId="{BEE9102A-D6F3-4A3F-8EFE-CA215335E56D}" type="pres">
      <dgm:prSet presAssocID="{6D271B3C-259C-4C4A-8A44-69F664E0DC9F}" presName="hierRoot2" presStyleCnt="0">
        <dgm:presLayoutVars>
          <dgm:hierBranch val="init"/>
        </dgm:presLayoutVars>
      </dgm:prSet>
      <dgm:spPr/>
    </dgm:pt>
    <dgm:pt modelId="{D54D561D-A558-45D4-8F97-39CBDDF570F1}" type="pres">
      <dgm:prSet presAssocID="{6D271B3C-259C-4C4A-8A44-69F664E0DC9F}" presName="rootComposite" presStyleCnt="0"/>
      <dgm:spPr/>
    </dgm:pt>
    <dgm:pt modelId="{D5AD5C4A-D7EC-40C9-B510-E6EE06F72F2A}" type="pres">
      <dgm:prSet presAssocID="{6D271B3C-259C-4C4A-8A44-69F664E0DC9F}" presName="rootText" presStyleLbl="node2" presStyleIdx="0" presStyleCnt="3">
        <dgm:presLayoutVars>
          <dgm:chPref val="3"/>
        </dgm:presLayoutVars>
      </dgm:prSet>
      <dgm:spPr/>
      <dgm:t>
        <a:bodyPr/>
        <a:lstStyle/>
        <a:p>
          <a:endParaRPr lang="de-DE"/>
        </a:p>
      </dgm:t>
    </dgm:pt>
    <dgm:pt modelId="{B4C3750E-1471-4052-B42A-4DC9B4B7D836}" type="pres">
      <dgm:prSet presAssocID="{6D271B3C-259C-4C4A-8A44-69F664E0DC9F}" presName="rootConnector" presStyleLbl="node2" presStyleIdx="0" presStyleCnt="3"/>
      <dgm:spPr/>
      <dgm:t>
        <a:bodyPr/>
        <a:lstStyle/>
        <a:p>
          <a:endParaRPr lang="de-DE"/>
        </a:p>
      </dgm:t>
    </dgm:pt>
    <dgm:pt modelId="{7DA2837A-BE23-461B-A2CB-CAD59402B3B4}" type="pres">
      <dgm:prSet presAssocID="{6D271B3C-259C-4C4A-8A44-69F664E0DC9F}" presName="hierChild4" presStyleCnt="0"/>
      <dgm:spPr/>
    </dgm:pt>
    <dgm:pt modelId="{E9C3549D-4C94-4F33-A068-1BCFE6AB174B}" type="pres">
      <dgm:prSet presAssocID="{6D271B3C-259C-4C4A-8A44-69F664E0DC9F}" presName="hierChild5" presStyleCnt="0"/>
      <dgm:spPr/>
    </dgm:pt>
    <dgm:pt modelId="{C3FD438D-9178-438A-AE39-7C3C5B81B244}" type="pres">
      <dgm:prSet presAssocID="{3308066C-3E10-4D2B-BD91-292E513C9C41}" presName="Name37" presStyleLbl="parChTrans1D2" presStyleIdx="1" presStyleCnt="5"/>
      <dgm:spPr/>
      <dgm:t>
        <a:bodyPr/>
        <a:lstStyle/>
        <a:p>
          <a:endParaRPr lang="de-DE"/>
        </a:p>
      </dgm:t>
    </dgm:pt>
    <dgm:pt modelId="{EAF6B502-BE56-4B6E-A032-7DEC9739D74C}" type="pres">
      <dgm:prSet presAssocID="{0CB0FA40-F79B-4CFD-91AC-1AB19217D2F4}" presName="hierRoot2" presStyleCnt="0">
        <dgm:presLayoutVars>
          <dgm:hierBranch val="init"/>
        </dgm:presLayoutVars>
      </dgm:prSet>
      <dgm:spPr/>
    </dgm:pt>
    <dgm:pt modelId="{0356A363-6320-46E6-B589-DBB74FD6BC88}" type="pres">
      <dgm:prSet presAssocID="{0CB0FA40-F79B-4CFD-91AC-1AB19217D2F4}" presName="rootComposite" presStyleCnt="0"/>
      <dgm:spPr/>
    </dgm:pt>
    <dgm:pt modelId="{561535C3-017D-4D62-809F-0F3C1BD20A19}" type="pres">
      <dgm:prSet presAssocID="{0CB0FA40-F79B-4CFD-91AC-1AB19217D2F4}" presName="rootText" presStyleLbl="node2" presStyleIdx="1" presStyleCnt="3">
        <dgm:presLayoutVars>
          <dgm:chPref val="3"/>
        </dgm:presLayoutVars>
      </dgm:prSet>
      <dgm:spPr/>
      <dgm:t>
        <a:bodyPr/>
        <a:lstStyle/>
        <a:p>
          <a:endParaRPr lang="de-DE"/>
        </a:p>
      </dgm:t>
    </dgm:pt>
    <dgm:pt modelId="{A4C25AAE-6E91-4105-8F47-8509E6C9D868}" type="pres">
      <dgm:prSet presAssocID="{0CB0FA40-F79B-4CFD-91AC-1AB19217D2F4}" presName="rootConnector" presStyleLbl="node2" presStyleIdx="1" presStyleCnt="3"/>
      <dgm:spPr/>
      <dgm:t>
        <a:bodyPr/>
        <a:lstStyle/>
        <a:p>
          <a:endParaRPr lang="de-DE"/>
        </a:p>
      </dgm:t>
    </dgm:pt>
    <dgm:pt modelId="{D1B5B761-980F-4AB5-9DE8-EE8C0CF12D5C}" type="pres">
      <dgm:prSet presAssocID="{0CB0FA40-F79B-4CFD-91AC-1AB19217D2F4}" presName="hierChild4" presStyleCnt="0"/>
      <dgm:spPr/>
    </dgm:pt>
    <dgm:pt modelId="{1FD7AEBE-B0FB-4EC9-A920-87798A9DB07C}" type="pres">
      <dgm:prSet presAssocID="{0CB0FA40-F79B-4CFD-91AC-1AB19217D2F4}" presName="hierChild5" presStyleCnt="0"/>
      <dgm:spPr/>
    </dgm:pt>
    <dgm:pt modelId="{C4876E85-4291-4972-A26F-2D4CA2B69576}" type="pres">
      <dgm:prSet presAssocID="{9C3AABE0-0845-4E56-9B87-7A6F54AEE15B}" presName="Name37" presStyleLbl="parChTrans1D2" presStyleIdx="2" presStyleCnt="5"/>
      <dgm:spPr/>
      <dgm:t>
        <a:bodyPr/>
        <a:lstStyle/>
        <a:p>
          <a:endParaRPr lang="de-DE"/>
        </a:p>
      </dgm:t>
    </dgm:pt>
    <dgm:pt modelId="{027F8AFB-4B46-4ED5-A685-5FFA4AB00A83}" type="pres">
      <dgm:prSet presAssocID="{739EC406-429D-43F6-9764-54949120D5B6}" presName="hierRoot2" presStyleCnt="0">
        <dgm:presLayoutVars>
          <dgm:hierBranch val="init"/>
        </dgm:presLayoutVars>
      </dgm:prSet>
      <dgm:spPr/>
    </dgm:pt>
    <dgm:pt modelId="{C566416C-2871-416C-862D-8F7BBCFA813E}" type="pres">
      <dgm:prSet presAssocID="{739EC406-429D-43F6-9764-54949120D5B6}" presName="rootComposite" presStyleCnt="0"/>
      <dgm:spPr/>
    </dgm:pt>
    <dgm:pt modelId="{C4C9A9AE-0021-4F66-ACB9-E8626709131B}" type="pres">
      <dgm:prSet presAssocID="{739EC406-429D-43F6-9764-54949120D5B6}" presName="rootText" presStyleLbl="node2" presStyleIdx="2" presStyleCnt="3">
        <dgm:presLayoutVars>
          <dgm:chPref val="3"/>
        </dgm:presLayoutVars>
      </dgm:prSet>
      <dgm:spPr/>
      <dgm:t>
        <a:bodyPr/>
        <a:lstStyle/>
        <a:p>
          <a:endParaRPr lang="de-DE"/>
        </a:p>
      </dgm:t>
    </dgm:pt>
    <dgm:pt modelId="{C6CB0218-6213-4B80-9832-5F3A06AE0422}" type="pres">
      <dgm:prSet presAssocID="{739EC406-429D-43F6-9764-54949120D5B6}" presName="rootConnector" presStyleLbl="node2" presStyleIdx="2" presStyleCnt="3"/>
      <dgm:spPr/>
      <dgm:t>
        <a:bodyPr/>
        <a:lstStyle/>
        <a:p>
          <a:endParaRPr lang="de-DE"/>
        </a:p>
      </dgm:t>
    </dgm:pt>
    <dgm:pt modelId="{26AFAF63-CF58-42AE-8842-6A53D430415B}" type="pres">
      <dgm:prSet presAssocID="{739EC406-429D-43F6-9764-54949120D5B6}" presName="hierChild4" presStyleCnt="0"/>
      <dgm:spPr/>
    </dgm:pt>
    <dgm:pt modelId="{B4924BDF-EF92-462A-8287-11B70C95E6E6}" type="pres">
      <dgm:prSet presAssocID="{739EC406-429D-43F6-9764-54949120D5B6}" presName="hierChild5" presStyleCnt="0"/>
      <dgm:spPr/>
    </dgm:pt>
    <dgm:pt modelId="{C5A9DFF2-D323-46E2-91EE-004FB9DC6C4E}" type="pres">
      <dgm:prSet presAssocID="{CDDE5F03-9EF6-4752-8DDC-E246EE693975}" presName="hierChild3" presStyleCnt="0"/>
      <dgm:spPr/>
    </dgm:pt>
    <dgm:pt modelId="{8F009179-88CD-4AC5-9704-55245780DA19}" type="pres">
      <dgm:prSet presAssocID="{2CD332D1-30E1-4975-B1BD-BB3BBD8F38BA}" presName="Name111" presStyleLbl="parChTrans1D2" presStyleIdx="3" presStyleCnt="5"/>
      <dgm:spPr/>
      <dgm:t>
        <a:bodyPr/>
        <a:lstStyle/>
        <a:p>
          <a:endParaRPr lang="de-DE"/>
        </a:p>
      </dgm:t>
    </dgm:pt>
    <dgm:pt modelId="{E7156D7D-513E-40B3-A535-EB113C86E39B}" type="pres">
      <dgm:prSet presAssocID="{1ABD2BFD-394D-45EB-87A2-169A8C31E016}" presName="hierRoot3" presStyleCnt="0">
        <dgm:presLayoutVars>
          <dgm:hierBranch val="init"/>
        </dgm:presLayoutVars>
      </dgm:prSet>
      <dgm:spPr/>
    </dgm:pt>
    <dgm:pt modelId="{D608910D-A329-4C2F-931C-E568A4DECA8F}" type="pres">
      <dgm:prSet presAssocID="{1ABD2BFD-394D-45EB-87A2-169A8C31E016}" presName="rootComposite3" presStyleCnt="0"/>
      <dgm:spPr/>
    </dgm:pt>
    <dgm:pt modelId="{AD37A373-7D4B-4C16-A527-670E04A975D9}" type="pres">
      <dgm:prSet presAssocID="{1ABD2BFD-394D-45EB-87A2-169A8C31E016}" presName="rootText3" presStyleLbl="asst1" presStyleIdx="0" presStyleCnt="2">
        <dgm:presLayoutVars>
          <dgm:chPref val="3"/>
        </dgm:presLayoutVars>
      </dgm:prSet>
      <dgm:spPr/>
      <dgm:t>
        <a:bodyPr/>
        <a:lstStyle/>
        <a:p>
          <a:endParaRPr lang="de-DE"/>
        </a:p>
      </dgm:t>
    </dgm:pt>
    <dgm:pt modelId="{7D910B14-E65C-497C-AA50-86FC22B414A3}" type="pres">
      <dgm:prSet presAssocID="{1ABD2BFD-394D-45EB-87A2-169A8C31E016}" presName="rootConnector3" presStyleLbl="asst1" presStyleIdx="0" presStyleCnt="2"/>
      <dgm:spPr/>
      <dgm:t>
        <a:bodyPr/>
        <a:lstStyle/>
        <a:p>
          <a:endParaRPr lang="de-DE"/>
        </a:p>
      </dgm:t>
    </dgm:pt>
    <dgm:pt modelId="{ED1B9135-055B-47B2-AA52-18D333C64B21}" type="pres">
      <dgm:prSet presAssocID="{1ABD2BFD-394D-45EB-87A2-169A8C31E016}" presName="hierChild6" presStyleCnt="0"/>
      <dgm:spPr/>
    </dgm:pt>
    <dgm:pt modelId="{579C11BA-0D3B-4E46-8040-5A3A338CAB8D}" type="pres">
      <dgm:prSet presAssocID="{1ABD2BFD-394D-45EB-87A2-169A8C31E016}" presName="hierChild7" presStyleCnt="0"/>
      <dgm:spPr/>
    </dgm:pt>
    <dgm:pt modelId="{3DC046B3-44EA-4C6E-A244-12B747235C13}" type="pres">
      <dgm:prSet presAssocID="{DB5198AD-733F-4E39-8E25-01A8632DCA79}" presName="Name111" presStyleLbl="parChTrans1D2" presStyleIdx="4" presStyleCnt="5"/>
      <dgm:spPr/>
      <dgm:t>
        <a:bodyPr/>
        <a:lstStyle/>
        <a:p>
          <a:endParaRPr lang="de-DE"/>
        </a:p>
      </dgm:t>
    </dgm:pt>
    <dgm:pt modelId="{22DC1121-2292-446B-AC75-57FE81DC445D}" type="pres">
      <dgm:prSet presAssocID="{F72BE779-34A4-4F57-91C5-1505DEF8675D}" presName="hierRoot3" presStyleCnt="0">
        <dgm:presLayoutVars>
          <dgm:hierBranch val="init"/>
        </dgm:presLayoutVars>
      </dgm:prSet>
      <dgm:spPr/>
    </dgm:pt>
    <dgm:pt modelId="{BBFD95C1-D5F5-4282-80C4-E84713E58280}" type="pres">
      <dgm:prSet presAssocID="{F72BE779-34A4-4F57-91C5-1505DEF8675D}" presName="rootComposite3" presStyleCnt="0"/>
      <dgm:spPr/>
    </dgm:pt>
    <dgm:pt modelId="{4950A84C-85A6-4742-B2D4-BCE6F6C1D040}" type="pres">
      <dgm:prSet presAssocID="{F72BE779-34A4-4F57-91C5-1505DEF8675D}" presName="rootText3" presStyleLbl="asst1" presStyleIdx="1" presStyleCnt="2">
        <dgm:presLayoutVars>
          <dgm:chPref val="3"/>
        </dgm:presLayoutVars>
      </dgm:prSet>
      <dgm:spPr/>
      <dgm:t>
        <a:bodyPr/>
        <a:lstStyle/>
        <a:p>
          <a:endParaRPr lang="de-DE"/>
        </a:p>
      </dgm:t>
    </dgm:pt>
    <dgm:pt modelId="{DED1FC25-D419-4626-BC17-A9B72DFAAA7D}" type="pres">
      <dgm:prSet presAssocID="{F72BE779-34A4-4F57-91C5-1505DEF8675D}" presName="rootConnector3" presStyleLbl="asst1" presStyleIdx="1" presStyleCnt="2"/>
      <dgm:spPr/>
      <dgm:t>
        <a:bodyPr/>
        <a:lstStyle/>
        <a:p>
          <a:endParaRPr lang="de-DE"/>
        </a:p>
      </dgm:t>
    </dgm:pt>
    <dgm:pt modelId="{6B1CA11A-E930-4E9F-80CC-E995DB87EAF6}" type="pres">
      <dgm:prSet presAssocID="{F72BE779-34A4-4F57-91C5-1505DEF8675D}" presName="hierChild6" presStyleCnt="0"/>
      <dgm:spPr/>
    </dgm:pt>
    <dgm:pt modelId="{8674362B-8D2F-4A45-80AF-F51590213943}" type="pres">
      <dgm:prSet presAssocID="{F72BE779-34A4-4F57-91C5-1505DEF8675D}" presName="hierChild7" presStyleCnt="0"/>
      <dgm:spPr/>
    </dgm:pt>
  </dgm:ptLst>
  <dgm:cxnLst>
    <dgm:cxn modelId="{3E752867-21C3-42C6-A3E9-C3BC2AA7D979}" type="presOf" srcId="{739EC406-429D-43F6-9764-54949120D5B6}" destId="{C4C9A9AE-0021-4F66-ACB9-E8626709131B}" srcOrd="0" destOrd="0" presId="urn:microsoft.com/office/officeart/2005/8/layout/orgChart1"/>
    <dgm:cxn modelId="{82AE4350-F066-4927-A851-2B89CDE30A74}" srcId="{CDDE5F03-9EF6-4752-8DDC-E246EE693975}" destId="{F72BE779-34A4-4F57-91C5-1505DEF8675D}" srcOrd="1" destOrd="0" parTransId="{DB5198AD-733F-4E39-8E25-01A8632DCA79}" sibTransId="{82B4251C-814B-4C80-86FB-311A0A46C9B1}"/>
    <dgm:cxn modelId="{A7C89A54-5C64-49F5-9F9D-940134933F12}" type="presOf" srcId="{DB894BAE-072D-4E15-8382-7587ECEEA3A7}" destId="{803979BA-3850-4BFD-8462-3276CBF6DE16}" srcOrd="0" destOrd="0" presId="urn:microsoft.com/office/officeart/2005/8/layout/orgChart1"/>
    <dgm:cxn modelId="{C4B59723-5788-42D5-BF0A-BE5D6093A017}" srcId="{CDDE5F03-9EF6-4752-8DDC-E246EE693975}" destId="{0CB0FA40-F79B-4CFD-91AC-1AB19217D2F4}" srcOrd="3" destOrd="0" parTransId="{3308066C-3E10-4D2B-BD91-292E513C9C41}" sibTransId="{0BFDDA9A-E44F-443E-B256-D55A3AFCD4FE}"/>
    <dgm:cxn modelId="{4B76A803-EADE-48AE-B6F3-BD28CCF823F7}" type="presOf" srcId="{1ABD2BFD-394D-45EB-87A2-169A8C31E016}" destId="{7D910B14-E65C-497C-AA50-86FC22B414A3}" srcOrd="1" destOrd="0" presId="urn:microsoft.com/office/officeart/2005/8/layout/orgChart1"/>
    <dgm:cxn modelId="{9F7B0ADF-C9B3-4FEB-A8E8-CA5640B2FB74}" type="presOf" srcId="{CDDE5F03-9EF6-4752-8DDC-E246EE693975}" destId="{E9BC5064-95EC-427D-84DA-585150C8B96D}" srcOrd="1" destOrd="0" presId="urn:microsoft.com/office/officeart/2005/8/layout/orgChart1"/>
    <dgm:cxn modelId="{F86343CA-7169-4230-8BCC-D97C96B81BA1}" type="presOf" srcId="{1ABD2BFD-394D-45EB-87A2-169A8C31E016}" destId="{AD37A373-7D4B-4C16-A527-670E04A975D9}" srcOrd="0" destOrd="0" presId="urn:microsoft.com/office/officeart/2005/8/layout/orgChart1"/>
    <dgm:cxn modelId="{BAB5F8A1-2DFD-4E27-850E-BECF7AA19B81}" type="presOf" srcId="{3308066C-3E10-4D2B-BD91-292E513C9C41}" destId="{C3FD438D-9178-438A-AE39-7C3C5B81B244}" srcOrd="0" destOrd="0" presId="urn:microsoft.com/office/officeart/2005/8/layout/orgChart1"/>
    <dgm:cxn modelId="{3E883999-20B3-4807-AE46-E38D823B9948}" srcId="{CDDE5F03-9EF6-4752-8DDC-E246EE693975}" destId="{6D271B3C-259C-4C4A-8A44-69F664E0DC9F}" srcOrd="2" destOrd="0" parTransId="{BC1F5BC0-89DC-48E8-A0C6-AA1CC985CAEC}" sibTransId="{E389D464-BB21-4A9E-8DA3-D7D8A3591AEF}"/>
    <dgm:cxn modelId="{46410C90-542C-482A-AC7F-0B76DC4586D4}" type="presOf" srcId="{6D271B3C-259C-4C4A-8A44-69F664E0DC9F}" destId="{B4C3750E-1471-4052-B42A-4DC9B4B7D836}" srcOrd="1" destOrd="0" presId="urn:microsoft.com/office/officeart/2005/8/layout/orgChart1"/>
    <dgm:cxn modelId="{FDBC07F4-462C-48E5-9D54-90BC482C36B3}" type="presOf" srcId="{DB5198AD-733F-4E39-8E25-01A8632DCA79}" destId="{3DC046B3-44EA-4C6E-A244-12B747235C13}" srcOrd="0" destOrd="0" presId="urn:microsoft.com/office/officeart/2005/8/layout/orgChart1"/>
    <dgm:cxn modelId="{BC727B9F-208F-4658-8A29-90D5F2DD9899}" srcId="{CDDE5F03-9EF6-4752-8DDC-E246EE693975}" destId="{1ABD2BFD-394D-45EB-87A2-169A8C31E016}" srcOrd="0" destOrd="0" parTransId="{2CD332D1-30E1-4975-B1BD-BB3BBD8F38BA}" sibTransId="{314CB02F-7E3B-4886-9AEA-F3757A8AE60A}"/>
    <dgm:cxn modelId="{50E94526-C813-4C50-9D28-F12DC47F4886}" type="presOf" srcId="{2CD332D1-30E1-4975-B1BD-BB3BBD8F38BA}" destId="{8F009179-88CD-4AC5-9704-55245780DA19}" srcOrd="0" destOrd="0" presId="urn:microsoft.com/office/officeart/2005/8/layout/orgChart1"/>
    <dgm:cxn modelId="{C47F849F-829B-4FE0-8DCD-0DCA8049AC2F}" type="presOf" srcId="{F72BE779-34A4-4F57-91C5-1505DEF8675D}" destId="{4950A84C-85A6-4742-B2D4-BCE6F6C1D040}" srcOrd="0" destOrd="0" presId="urn:microsoft.com/office/officeart/2005/8/layout/orgChart1"/>
    <dgm:cxn modelId="{196C777D-0503-4992-868B-9FB521F43445}" type="presOf" srcId="{6D271B3C-259C-4C4A-8A44-69F664E0DC9F}" destId="{D5AD5C4A-D7EC-40C9-B510-E6EE06F72F2A}" srcOrd="0" destOrd="0" presId="urn:microsoft.com/office/officeart/2005/8/layout/orgChart1"/>
    <dgm:cxn modelId="{A84F352D-FB9F-446E-863E-617DB950B1E6}" srcId="{DB894BAE-072D-4E15-8382-7587ECEEA3A7}" destId="{CDDE5F03-9EF6-4752-8DDC-E246EE693975}" srcOrd="0" destOrd="0" parTransId="{511A9595-7CDE-4631-A4FF-9B184EFD755B}" sibTransId="{874E5FC6-7A03-480D-B21C-0466941A8BB3}"/>
    <dgm:cxn modelId="{D5935A28-C63E-4AD4-993A-EF86A60FD083}" type="presOf" srcId="{F72BE779-34A4-4F57-91C5-1505DEF8675D}" destId="{DED1FC25-D419-4626-BC17-A9B72DFAAA7D}" srcOrd="1" destOrd="0" presId="urn:microsoft.com/office/officeart/2005/8/layout/orgChart1"/>
    <dgm:cxn modelId="{AB412375-FAA5-42C1-8CE2-C0B416D993DF}" type="presOf" srcId="{0CB0FA40-F79B-4CFD-91AC-1AB19217D2F4}" destId="{A4C25AAE-6E91-4105-8F47-8509E6C9D868}" srcOrd="1" destOrd="0" presId="urn:microsoft.com/office/officeart/2005/8/layout/orgChart1"/>
    <dgm:cxn modelId="{ECD1F3BD-E835-486D-B626-A190277B5D46}" srcId="{CDDE5F03-9EF6-4752-8DDC-E246EE693975}" destId="{739EC406-429D-43F6-9764-54949120D5B6}" srcOrd="4" destOrd="0" parTransId="{9C3AABE0-0845-4E56-9B87-7A6F54AEE15B}" sibTransId="{CF69B846-2749-4759-8888-976D7003C301}"/>
    <dgm:cxn modelId="{87CE7584-874E-4D39-8EBB-A6A3DD89D876}" type="presOf" srcId="{CDDE5F03-9EF6-4752-8DDC-E246EE693975}" destId="{302A25C6-4C2D-4E0D-A569-AC90AA304AD0}" srcOrd="0" destOrd="0" presId="urn:microsoft.com/office/officeart/2005/8/layout/orgChart1"/>
    <dgm:cxn modelId="{19663940-674A-40A4-AD9D-EBFFC6F5EBA9}" type="presOf" srcId="{0CB0FA40-F79B-4CFD-91AC-1AB19217D2F4}" destId="{561535C3-017D-4D62-809F-0F3C1BD20A19}" srcOrd="0" destOrd="0" presId="urn:microsoft.com/office/officeart/2005/8/layout/orgChart1"/>
    <dgm:cxn modelId="{A2E40383-D6AB-4ADA-87DF-2A527120CF46}" type="presOf" srcId="{BC1F5BC0-89DC-48E8-A0C6-AA1CC985CAEC}" destId="{0BA0A8BE-13FA-4A32-9DE8-0369DEE2881D}" srcOrd="0" destOrd="0" presId="urn:microsoft.com/office/officeart/2005/8/layout/orgChart1"/>
    <dgm:cxn modelId="{C969C7DD-FFC3-471E-9F4E-3DF5BDA5F9EF}" type="presOf" srcId="{9C3AABE0-0845-4E56-9B87-7A6F54AEE15B}" destId="{C4876E85-4291-4972-A26F-2D4CA2B69576}" srcOrd="0" destOrd="0" presId="urn:microsoft.com/office/officeart/2005/8/layout/orgChart1"/>
    <dgm:cxn modelId="{D8B8CFA0-AF33-4F1D-AB56-7FC1D1688CE0}" type="presOf" srcId="{739EC406-429D-43F6-9764-54949120D5B6}" destId="{C6CB0218-6213-4B80-9832-5F3A06AE0422}" srcOrd="1" destOrd="0" presId="urn:microsoft.com/office/officeart/2005/8/layout/orgChart1"/>
    <dgm:cxn modelId="{10CDD964-82E6-41ED-9E6C-BECCD86B47BB}" type="presParOf" srcId="{803979BA-3850-4BFD-8462-3276CBF6DE16}" destId="{DBCFB032-C73C-47D8-B1A5-42F42D3A7AF8}" srcOrd="0" destOrd="0" presId="urn:microsoft.com/office/officeart/2005/8/layout/orgChart1"/>
    <dgm:cxn modelId="{F1284686-E902-446F-8C07-9F93D9A41CED}" type="presParOf" srcId="{DBCFB032-C73C-47D8-B1A5-42F42D3A7AF8}" destId="{922D522D-3450-4F6D-AD2B-C4BFF55742BA}" srcOrd="0" destOrd="0" presId="urn:microsoft.com/office/officeart/2005/8/layout/orgChart1"/>
    <dgm:cxn modelId="{3C50D0FF-5F55-453F-A3B0-4EE3F3536EF7}" type="presParOf" srcId="{922D522D-3450-4F6D-AD2B-C4BFF55742BA}" destId="{302A25C6-4C2D-4E0D-A569-AC90AA304AD0}" srcOrd="0" destOrd="0" presId="urn:microsoft.com/office/officeart/2005/8/layout/orgChart1"/>
    <dgm:cxn modelId="{04D76357-73EE-4AF8-AFE8-8261811EDC1D}" type="presParOf" srcId="{922D522D-3450-4F6D-AD2B-C4BFF55742BA}" destId="{E9BC5064-95EC-427D-84DA-585150C8B96D}" srcOrd="1" destOrd="0" presId="urn:microsoft.com/office/officeart/2005/8/layout/orgChart1"/>
    <dgm:cxn modelId="{2A809693-CAF4-4718-869D-8D2B6CE04753}" type="presParOf" srcId="{DBCFB032-C73C-47D8-B1A5-42F42D3A7AF8}" destId="{78456EC1-4A0E-413A-8043-D764A19FB22C}" srcOrd="1" destOrd="0" presId="urn:microsoft.com/office/officeart/2005/8/layout/orgChart1"/>
    <dgm:cxn modelId="{7C28CF00-9B7F-40EA-BF25-7BAA228F3242}" type="presParOf" srcId="{78456EC1-4A0E-413A-8043-D764A19FB22C}" destId="{0BA0A8BE-13FA-4A32-9DE8-0369DEE2881D}" srcOrd="0" destOrd="0" presId="urn:microsoft.com/office/officeart/2005/8/layout/orgChart1"/>
    <dgm:cxn modelId="{A25423DC-91A2-4392-B20E-4D3B008590B4}" type="presParOf" srcId="{78456EC1-4A0E-413A-8043-D764A19FB22C}" destId="{BEE9102A-D6F3-4A3F-8EFE-CA215335E56D}" srcOrd="1" destOrd="0" presId="urn:microsoft.com/office/officeart/2005/8/layout/orgChart1"/>
    <dgm:cxn modelId="{44DDCBE2-F813-474E-BB7B-3D49A6287208}" type="presParOf" srcId="{BEE9102A-D6F3-4A3F-8EFE-CA215335E56D}" destId="{D54D561D-A558-45D4-8F97-39CBDDF570F1}" srcOrd="0" destOrd="0" presId="urn:microsoft.com/office/officeart/2005/8/layout/orgChart1"/>
    <dgm:cxn modelId="{4A9BB935-80B8-4C6F-89BA-A964EB2FF427}" type="presParOf" srcId="{D54D561D-A558-45D4-8F97-39CBDDF570F1}" destId="{D5AD5C4A-D7EC-40C9-B510-E6EE06F72F2A}" srcOrd="0" destOrd="0" presId="urn:microsoft.com/office/officeart/2005/8/layout/orgChart1"/>
    <dgm:cxn modelId="{08C5FB82-181E-4307-9E79-0903C17D468D}" type="presParOf" srcId="{D54D561D-A558-45D4-8F97-39CBDDF570F1}" destId="{B4C3750E-1471-4052-B42A-4DC9B4B7D836}" srcOrd="1" destOrd="0" presId="urn:microsoft.com/office/officeart/2005/8/layout/orgChart1"/>
    <dgm:cxn modelId="{9EB4629B-716F-4B1E-B789-3291574EAEDE}" type="presParOf" srcId="{BEE9102A-D6F3-4A3F-8EFE-CA215335E56D}" destId="{7DA2837A-BE23-461B-A2CB-CAD59402B3B4}" srcOrd="1" destOrd="0" presId="urn:microsoft.com/office/officeart/2005/8/layout/orgChart1"/>
    <dgm:cxn modelId="{335A5DEF-A998-42D6-BAD0-2D2C2A60D364}" type="presParOf" srcId="{BEE9102A-D6F3-4A3F-8EFE-CA215335E56D}" destId="{E9C3549D-4C94-4F33-A068-1BCFE6AB174B}" srcOrd="2" destOrd="0" presId="urn:microsoft.com/office/officeart/2005/8/layout/orgChart1"/>
    <dgm:cxn modelId="{80DE5D49-FA16-472E-86C9-113629D2B4CF}" type="presParOf" srcId="{78456EC1-4A0E-413A-8043-D764A19FB22C}" destId="{C3FD438D-9178-438A-AE39-7C3C5B81B244}" srcOrd="2" destOrd="0" presId="urn:microsoft.com/office/officeart/2005/8/layout/orgChart1"/>
    <dgm:cxn modelId="{C72BB19A-2B82-434C-8C25-8C1865E835BC}" type="presParOf" srcId="{78456EC1-4A0E-413A-8043-D764A19FB22C}" destId="{EAF6B502-BE56-4B6E-A032-7DEC9739D74C}" srcOrd="3" destOrd="0" presId="urn:microsoft.com/office/officeart/2005/8/layout/orgChart1"/>
    <dgm:cxn modelId="{B6F961F9-8AD7-4AA3-ACCC-4CE64A11DE92}" type="presParOf" srcId="{EAF6B502-BE56-4B6E-A032-7DEC9739D74C}" destId="{0356A363-6320-46E6-B589-DBB74FD6BC88}" srcOrd="0" destOrd="0" presId="urn:microsoft.com/office/officeart/2005/8/layout/orgChart1"/>
    <dgm:cxn modelId="{84C15ED8-4925-4BC5-9D4C-8DEAA6A2058C}" type="presParOf" srcId="{0356A363-6320-46E6-B589-DBB74FD6BC88}" destId="{561535C3-017D-4D62-809F-0F3C1BD20A19}" srcOrd="0" destOrd="0" presId="urn:microsoft.com/office/officeart/2005/8/layout/orgChart1"/>
    <dgm:cxn modelId="{E3B0BFAA-29B0-4114-AA2F-0E29A7CCA9CE}" type="presParOf" srcId="{0356A363-6320-46E6-B589-DBB74FD6BC88}" destId="{A4C25AAE-6E91-4105-8F47-8509E6C9D868}" srcOrd="1" destOrd="0" presId="urn:microsoft.com/office/officeart/2005/8/layout/orgChart1"/>
    <dgm:cxn modelId="{68330E1D-8539-47B0-9963-F514BC13B780}" type="presParOf" srcId="{EAF6B502-BE56-4B6E-A032-7DEC9739D74C}" destId="{D1B5B761-980F-4AB5-9DE8-EE8C0CF12D5C}" srcOrd="1" destOrd="0" presId="urn:microsoft.com/office/officeart/2005/8/layout/orgChart1"/>
    <dgm:cxn modelId="{450205C9-8DB9-4A11-A871-A2A082E76EA1}" type="presParOf" srcId="{EAF6B502-BE56-4B6E-A032-7DEC9739D74C}" destId="{1FD7AEBE-B0FB-4EC9-A920-87798A9DB07C}" srcOrd="2" destOrd="0" presId="urn:microsoft.com/office/officeart/2005/8/layout/orgChart1"/>
    <dgm:cxn modelId="{2EC8358B-27DF-4ED8-9BA4-669BBD1A4B47}" type="presParOf" srcId="{78456EC1-4A0E-413A-8043-D764A19FB22C}" destId="{C4876E85-4291-4972-A26F-2D4CA2B69576}" srcOrd="4" destOrd="0" presId="urn:microsoft.com/office/officeart/2005/8/layout/orgChart1"/>
    <dgm:cxn modelId="{5ECD064F-B4DE-4B84-ACAE-DD9AFC997B5F}" type="presParOf" srcId="{78456EC1-4A0E-413A-8043-D764A19FB22C}" destId="{027F8AFB-4B46-4ED5-A685-5FFA4AB00A83}" srcOrd="5" destOrd="0" presId="urn:microsoft.com/office/officeart/2005/8/layout/orgChart1"/>
    <dgm:cxn modelId="{DA619014-4C74-4029-8EDC-1A005E91482F}" type="presParOf" srcId="{027F8AFB-4B46-4ED5-A685-5FFA4AB00A83}" destId="{C566416C-2871-416C-862D-8F7BBCFA813E}" srcOrd="0" destOrd="0" presId="urn:microsoft.com/office/officeart/2005/8/layout/orgChart1"/>
    <dgm:cxn modelId="{EA2DEFA5-AB77-4987-AC78-0B815E1BF8A1}" type="presParOf" srcId="{C566416C-2871-416C-862D-8F7BBCFA813E}" destId="{C4C9A9AE-0021-4F66-ACB9-E8626709131B}" srcOrd="0" destOrd="0" presId="urn:microsoft.com/office/officeart/2005/8/layout/orgChart1"/>
    <dgm:cxn modelId="{5EF27804-93AE-4436-9ADD-2D6B1C581DF3}" type="presParOf" srcId="{C566416C-2871-416C-862D-8F7BBCFA813E}" destId="{C6CB0218-6213-4B80-9832-5F3A06AE0422}" srcOrd="1" destOrd="0" presId="urn:microsoft.com/office/officeart/2005/8/layout/orgChart1"/>
    <dgm:cxn modelId="{BCFF6BF7-ECFC-4511-B7FE-0B7530FC2275}" type="presParOf" srcId="{027F8AFB-4B46-4ED5-A685-5FFA4AB00A83}" destId="{26AFAF63-CF58-42AE-8842-6A53D430415B}" srcOrd="1" destOrd="0" presId="urn:microsoft.com/office/officeart/2005/8/layout/orgChart1"/>
    <dgm:cxn modelId="{9754285D-64BC-4756-B122-E005086A816B}" type="presParOf" srcId="{027F8AFB-4B46-4ED5-A685-5FFA4AB00A83}" destId="{B4924BDF-EF92-462A-8287-11B70C95E6E6}" srcOrd="2" destOrd="0" presId="urn:microsoft.com/office/officeart/2005/8/layout/orgChart1"/>
    <dgm:cxn modelId="{01C366BF-D336-4280-BF47-3F3D67C6B2CB}" type="presParOf" srcId="{DBCFB032-C73C-47D8-B1A5-42F42D3A7AF8}" destId="{C5A9DFF2-D323-46E2-91EE-004FB9DC6C4E}" srcOrd="2" destOrd="0" presId="urn:microsoft.com/office/officeart/2005/8/layout/orgChart1"/>
    <dgm:cxn modelId="{72018848-E876-47B2-8D8C-C322073079D7}" type="presParOf" srcId="{C5A9DFF2-D323-46E2-91EE-004FB9DC6C4E}" destId="{8F009179-88CD-4AC5-9704-55245780DA19}" srcOrd="0" destOrd="0" presId="urn:microsoft.com/office/officeart/2005/8/layout/orgChart1"/>
    <dgm:cxn modelId="{4926EE78-4B2B-4894-BEE1-8AE75BA724A5}" type="presParOf" srcId="{C5A9DFF2-D323-46E2-91EE-004FB9DC6C4E}" destId="{E7156D7D-513E-40B3-A535-EB113C86E39B}" srcOrd="1" destOrd="0" presId="urn:microsoft.com/office/officeart/2005/8/layout/orgChart1"/>
    <dgm:cxn modelId="{16F4A4F6-39B4-428C-A833-005E71DE0A06}" type="presParOf" srcId="{E7156D7D-513E-40B3-A535-EB113C86E39B}" destId="{D608910D-A329-4C2F-931C-E568A4DECA8F}" srcOrd="0" destOrd="0" presId="urn:microsoft.com/office/officeart/2005/8/layout/orgChart1"/>
    <dgm:cxn modelId="{3D830D91-722A-4D09-A217-FE87AE69197F}" type="presParOf" srcId="{D608910D-A329-4C2F-931C-E568A4DECA8F}" destId="{AD37A373-7D4B-4C16-A527-670E04A975D9}" srcOrd="0" destOrd="0" presId="urn:microsoft.com/office/officeart/2005/8/layout/orgChart1"/>
    <dgm:cxn modelId="{FB7C9A2D-79DE-4CDF-9336-623984276090}" type="presParOf" srcId="{D608910D-A329-4C2F-931C-E568A4DECA8F}" destId="{7D910B14-E65C-497C-AA50-86FC22B414A3}" srcOrd="1" destOrd="0" presId="urn:microsoft.com/office/officeart/2005/8/layout/orgChart1"/>
    <dgm:cxn modelId="{E22273C1-648A-490C-B08F-D0BD8E6D3BFA}" type="presParOf" srcId="{E7156D7D-513E-40B3-A535-EB113C86E39B}" destId="{ED1B9135-055B-47B2-AA52-18D333C64B21}" srcOrd="1" destOrd="0" presId="urn:microsoft.com/office/officeart/2005/8/layout/orgChart1"/>
    <dgm:cxn modelId="{CAAD7F91-6EB8-4633-A8E1-430B550C6D75}" type="presParOf" srcId="{E7156D7D-513E-40B3-A535-EB113C86E39B}" destId="{579C11BA-0D3B-4E46-8040-5A3A338CAB8D}" srcOrd="2" destOrd="0" presId="urn:microsoft.com/office/officeart/2005/8/layout/orgChart1"/>
    <dgm:cxn modelId="{3FCBB2A2-5A75-41FD-88D1-E37D946243C2}" type="presParOf" srcId="{C5A9DFF2-D323-46E2-91EE-004FB9DC6C4E}" destId="{3DC046B3-44EA-4C6E-A244-12B747235C13}" srcOrd="2" destOrd="0" presId="urn:microsoft.com/office/officeart/2005/8/layout/orgChart1"/>
    <dgm:cxn modelId="{6E8191AB-1530-4EE4-8A97-C756AB83B052}" type="presParOf" srcId="{C5A9DFF2-D323-46E2-91EE-004FB9DC6C4E}" destId="{22DC1121-2292-446B-AC75-57FE81DC445D}" srcOrd="3" destOrd="0" presId="urn:microsoft.com/office/officeart/2005/8/layout/orgChart1"/>
    <dgm:cxn modelId="{20FE388C-3A61-4A02-9992-0CEB3EAB675F}" type="presParOf" srcId="{22DC1121-2292-446B-AC75-57FE81DC445D}" destId="{BBFD95C1-D5F5-4282-80C4-E84713E58280}" srcOrd="0" destOrd="0" presId="urn:microsoft.com/office/officeart/2005/8/layout/orgChart1"/>
    <dgm:cxn modelId="{F1335810-E127-4324-82A5-163F02316D61}" type="presParOf" srcId="{BBFD95C1-D5F5-4282-80C4-E84713E58280}" destId="{4950A84C-85A6-4742-B2D4-BCE6F6C1D040}" srcOrd="0" destOrd="0" presId="urn:microsoft.com/office/officeart/2005/8/layout/orgChart1"/>
    <dgm:cxn modelId="{C62E3313-0AE0-4017-9E12-FDB628F87786}" type="presParOf" srcId="{BBFD95C1-D5F5-4282-80C4-E84713E58280}" destId="{DED1FC25-D419-4626-BC17-A9B72DFAAA7D}" srcOrd="1" destOrd="0" presId="urn:microsoft.com/office/officeart/2005/8/layout/orgChart1"/>
    <dgm:cxn modelId="{6FBB04DA-0320-46B0-9E9B-6C4BE9DD0404}" type="presParOf" srcId="{22DC1121-2292-446B-AC75-57FE81DC445D}" destId="{6B1CA11A-E930-4E9F-80CC-E995DB87EAF6}" srcOrd="1" destOrd="0" presId="urn:microsoft.com/office/officeart/2005/8/layout/orgChart1"/>
    <dgm:cxn modelId="{0BBB6A4C-9C85-4FE2-9424-3952BB81E6FF}" type="presParOf" srcId="{22DC1121-2292-446B-AC75-57FE81DC445D}" destId="{8674362B-8D2F-4A45-80AF-F51590213943}" srcOrd="2" destOrd="0" presId="urn:microsoft.com/office/officeart/2005/8/layout/orgChart1"/>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DB894BAE-072D-4E15-8382-7587ECEEA3A7}"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de-DE"/>
        </a:p>
      </dgm:t>
    </dgm:pt>
    <dgm:pt modelId="{CDDE5F03-9EF6-4752-8DDC-E246EE693975}">
      <dgm:prSet phldrT="[Text]" custT="1"/>
      <dgm:spPr>
        <a:solidFill>
          <a:srgbClr val="003399"/>
        </a:solidFill>
      </dgm:spPr>
      <dgm:t>
        <a:bodyPr/>
        <a:lstStyle/>
        <a:p>
          <a:r>
            <a:rPr lang="de-DE" sz="2000" i="1" dirty="0" smtClean="0">
              <a:latin typeface="Montserrat Light" panose="00000400000000000000" pitchFamily="50" charset="0"/>
            </a:rPr>
            <a:t>…</a:t>
          </a:r>
          <a:endParaRPr lang="de-DE" sz="2000" i="1" dirty="0">
            <a:latin typeface="Montserrat Light" panose="00000400000000000000" pitchFamily="50" charset="0"/>
          </a:endParaRPr>
        </a:p>
      </dgm:t>
    </dgm:pt>
    <dgm:pt modelId="{511A9595-7CDE-4631-A4FF-9B184EFD755B}" type="parTrans" cxnId="{A84F352D-FB9F-446E-863E-617DB950B1E6}">
      <dgm:prSet/>
      <dgm:spPr/>
      <dgm:t>
        <a:bodyPr/>
        <a:lstStyle/>
        <a:p>
          <a:endParaRPr lang="de-DE">
            <a:latin typeface="Montserrat Light" panose="00000400000000000000" pitchFamily="50" charset="0"/>
          </a:endParaRPr>
        </a:p>
      </dgm:t>
    </dgm:pt>
    <dgm:pt modelId="{874E5FC6-7A03-480D-B21C-0466941A8BB3}" type="sibTrans" cxnId="{A84F352D-FB9F-446E-863E-617DB950B1E6}">
      <dgm:prSet/>
      <dgm:spPr/>
      <dgm:t>
        <a:bodyPr/>
        <a:lstStyle/>
        <a:p>
          <a:endParaRPr lang="de-DE">
            <a:latin typeface="Montserrat Light" panose="00000400000000000000" pitchFamily="50" charset="0"/>
          </a:endParaRPr>
        </a:p>
      </dgm:t>
    </dgm:pt>
    <dgm:pt modelId="{1ABD2BFD-394D-45EB-87A2-169A8C31E016}" type="asst">
      <dgm:prSet phldrT="[Text]" custT="1"/>
      <dgm:spPr>
        <a:solidFill>
          <a:srgbClr val="003399"/>
        </a:solidFill>
      </dgm:spPr>
      <dgm:t>
        <a:bodyPr/>
        <a:lstStyle/>
        <a:p>
          <a:pPr>
            <a:spcAft>
              <a:spcPts val="0"/>
            </a:spcAft>
          </a:pPr>
          <a:r>
            <a:rPr lang="de-DE" sz="1400" i="1" dirty="0" smtClean="0">
              <a:latin typeface="Montserrat Light" panose="00000400000000000000" pitchFamily="50" charset="0"/>
            </a:rPr>
            <a:t>…</a:t>
          </a:r>
          <a:endParaRPr lang="de-DE" sz="1400" i="1" dirty="0">
            <a:latin typeface="Montserrat Light" panose="00000400000000000000" pitchFamily="50" charset="0"/>
          </a:endParaRPr>
        </a:p>
      </dgm:t>
    </dgm:pt>
    <dgm:pt modelId="{2CD332D1-30E1-4975-B1BD-BB3BBD8F38BA}" type="parTrans" cxnId="{BC727B9F-208F-4658-8A29-90D5F2DD9899}">
      <dgm:prSet/>
      <dgm:spPr/>
      <dgm:t>
        <a:bodyPr/>
        <a:lstStyle/>
        <a:p>
          <a:endParaRPr lang="de-DE">
            <a:latin typeface="Montserrat Light" panose="00000400000000000000" pitchFamily="50" charset="0"/>
          </a:endParaRPr>
        </a:p>
      </dgm:t>
    </dgm:pt>
    <dgm:pt modelId="{314CB02F-7E3B-4886-9AEA-F3757A8AE60A}" type="sibTrans" cxnId="{BC727B9F-208F-4658-8A29-90D5F2DD9899}">
      <dgm:prSet/>
      <dgm:spPr/>
      <dgm:t>
        <a:bodyPr/>
        <a:lstStyle/>
        <a:p>
          <a:endParaRPr lang="de-DE">
            <a:latin typeface="Montserrat Light" panose="00000400000000000000" pitchFamily="50" charset="0"/>
          </a:endParaRPr>
        </a:p>
      </dgm:t>
    </dgm:pt>
    <dgm:pt modelId="{F72BE779-34A4-4F57-91C5-1505DEF8675D}" type="asst">
      <dgm:prSet custT="1"/>
      <dgm:spPr>
        <a:solidFill>
          <a:srgbClr val="003399"/>
        </a:solidFill>
      </dgm:spPr>
      <dgm:t>
        <a:bodyPr/>
        <a:lstStyle/>
        <a:p>
          <a:pPr>
            <a:spcAft>
              <a:spcPts val="0"/>
            </a:spcAft>
          </a:pPr>
          <a:r>
            <a:rPr lang="de-DE" sz="1400" i="1" dirty="0" smtClean="0">
              <a:latin typeface="Montserrat Light" panose="00000400000000000000" pitchFamily="50" charset="0"/>
            </a:rPr>
            <a:t>…</a:t>
          </a:r>
          <a:endParaRPr lang="de-DE" sz="1400" i="1" dirty="0">
            <a:latin typeface="Montserrat Light" panose="00000400000000000000" pitchFamily="50" charset="0"/>
          </a:endParaRPr>
        </a:p>
      </dgm:t>
    </dgm:pt>
    <dgm:pt modelId="{DB5198AD-733F-4E39-8E25-01A8632DCA79}" type="parTrans" cxnId="{82AE4350-F066-4927-A851-2B89CDE30A74}">
      <dgm:prSet/>
      <dgm:spPr/>
      <dgm:t>
        <a:bodyPr/>
        <a:lstStyle/>
        <a:p>
          <a:endParaRPr lang="de-DE">
            <a:latin typeface="Montserrat Light" panose="00000400000000000000" pitchFamily="50" charset="0"/>
          </a:endParaRPr>
        </a:p>
      </dgm:t>
    </dgm:pt>
    <dgm:pt modelId="{82B4251C-814B-4C80-86FB-311A0A46C9B1}" type="sibTrans" cxnId="{82AE4350-F066-4927-A851-2B89CDE30A74}">
      <dgm:prSet/>
      <dgm:spPr/>
      <dgm:t>
        <a:bodyPr/>
        <a:lstStyle/>
        <a:p>
          <a:endParaRPr lang="de-DE">
            <a:latin typeface="Montserrat Light" panose="00000400000000000000" pitchFamily="50" charset="0"/>
          </a:endParaRPr>
        </a:p>
      </dgm:t>
    </dgm:pt>
    <dgm:pt modelId="{6D271B3C-259C-4C4A-8A44-69F664E0DC9F}">
      <dgm:prSet phldrT="[Text]" custT="1"/>
      <dgm:spPr>
        <a:solidFill>
          <a:srgbClr val="003399"/>
        </a:solidFill>
      </dgm:spPr>
      <dgm:t>
        <a:bodyPr/>
        <a:lstStyle/>
        <a:p>
          <a:r>
            <a:rPr lang="de-DE" sz="1400" i="1" dirty="0" smtClean="0">
              <a:latin typeface="Montserrat Light" panose="00000400000000000000" pitchFamily="50" charset="0"/>
            </a:rPr>
            <a:t>..</a:t>
          </a:r>
          <a:endParaRPr lang="de-DE" sz="1400" i="1" dirty="0">
            <a:latin typeface="Montserrat Light" panose="00000400000000000000" pitchFamily="50" charset="0"/>
          </a:endParaRPr>
        </a:p>
      </dgm:t>
    </dgm:pt>
    <dgm:pt modelId="{E389D464-BB21-4A9E-8DA3-D7D8A3591AEF}" type="sibTrans" cxnId="{3E883999-20B3-4807-AE46-E38D823B9948}">
      <dgm:prSet/>
      <dgm:spPr/>
      <dgm:t>
        <a:bodyPr/>
        <a:lstStyle/>
        <a:p>
          <a:endParaRPr lang="de-DE">
            <a:latin typeface="Montserrat Light" panose="00000400000000000000" pitchFamily="50" charset="0"/>
          </a:endParaRPr>
        </a:p>
      </dgm:t>
    </dgm:pt>
    <dgm:pt modelId="{BC1F5BC0-89DC-48E8-A0C6-AA1CC985CAEC}" type="parTrans" cxnId="{3E883999-20B3-4807-AE46-E38D823B9948}">
      <dgm:prSet/>
      <dgm:spPr>
        <a:ln>
          <a:solidFill>
            <a:srgbClr val="003399"/>
          </a:solidFill>
        </a:ln>
      </dgm:spPr>
      <dgm:t>
        <a:bodyPr/>
        <a:lstStyle/>
        <a:p>
          <a:endParaRPr lang="de-DE">
            <a:latin typeface="Montserrat Light" panose="00000400000000000000" pitchFamily="50" charset="0"/>
          </a:endParaRPr>
        </a:p>
      </dgm:t>
    </dgm:pt>
    <dgm:pt modelId="{739EC406-429D-43F6-9764-54949120D5B6}">
      <dgm:prSet phldrT="[Text]" custT="1"/>
      <dgm:spPr>
        <a:solidFill>
          <a:srgbClr val="003399"/>
        </a:solidFill>
      </dgm:spPr>
      <dgm:t>
        <a:bodyPr/>
        <a:lstStyle/>
        <a:p>
          <a:r>
            <a:rPr lang="de-DE" sz="1400" i="1" dirty="0" smtClean="0">
              <a:latin typeface="Montserrat Light" panose="00000400000000000000" pitchFamily="50" charset="0"/>
            </a:rPr>
            <a:t>…</a:t>
          </a:r>
          <a:endParaRPr lang="de-DE" sz="1400" i="1" dirty="0">
            <a:latin typeface="Montserrat Light" panose="00000400000000000000" pitchFamily="50" charset="0"/>
          </a:endParaRPr>
        </a:p>
      </dgm:t>
    </dgm:pt>
    <dgm:pt modelId="{CF69B846-2749-4759-8888-976D7003C301}" type="sibTrans" cxnId="{ECD1F3BD-E835-486D-B626-A190277B5D46}">
      <dgm:prSet/>
      <dgm:spPr/>
      <dgm:t>
        <a:bodyPr/>
        <a:lstStyle/>
        <a:p>
          <a:endParaRPr lang="de-DE">
            <a:latin typeface="Montserrat Light" panose="00000400000000000000" pitchFamily="50" charset="0"/>
          </a:endParaRPr>
        </a:p>
      </dgm:t>
    </dgm:pt>
    <dgm:pt modelId="{9C3AABE0-0845-4E56-9B87-7A6F54AEE15B}" type="parTrans" cxnId="{ECD1F3BD-E835-486D-B626-A190277B5D46}">
      <dgm:prSet/>
      <dgm:spPr>
        <a:solidFill>
          <a:schemeClr val="bg1"/>
        </a:solidFill>
        <a:ln>
          <a:solidFill>
            <a:srgbClr val="003399"/>
          </a:solidFill>
        </a:ln>
      </dgm:spPr>
      <dgm:t>
        <a:bodyPr/>
        <a:lstStyle/>
        <a:p>
          <a:endParaRPr lang="de-DE">
            <a:latin typeface="Montserrat Light" panose="00000400000000000000" pitchFamily="50" charset="0"/>
          </a:endParaRPr>
        </a:p>
      </dgm:t>
    </dgm:pt>
    <dgm:pt modelId="{0CB0FA40-F79B-4CFD-91AC-1AB19217D2F4}">
      <dgm:prSet phldrT="[Text]" custT="1"/>
      <dgm:spPr>
        <a:solidFill>
          <a:srgbClr val="003399"/>
        </a:solidFill>
      </dgm:spPr>
      <dgm:t>
        <a:bodyPr/>
        <a:lstStyle/>
        <a:p>
          <a:r>
            <a:rPr lang="de-DE" sz="1400" i="1" dirty="0" smtClean="0">
              <a:latin typeface="Montserrat Light" panose="00000400000000000000" pitchFamily="50" charset="0"/>
            </a:rPr>
            <a:t>..</a:t>
          </a:r>
          <a:endParaRPr lang="de-DE" sz="1400" i="1" dirty="0">
            <a:latin typeface="Montserrat Light" panose="00000400000000000000" pitchFamily="50" charset="0"/>
          </a:endParaRPr>
        </a:p>
      </dgm:t>
    </dgm:pt>
    <dgm:pt modelId="{0BFDDA9A-E44F-443E-B256-D55A3AFCD4FE}" type="sibTrans" cxnId="{C4B59723-5788-42D5-BF0A-BE5D6093A017}">
      <dgm:prSet/>
      <dgm:spPr/>
      <dgm:t>
        <a:bodyPr/>
        <a:lstStyle/>
        <a:p>
          <a:endParaRPr lang="de-DE">
            <a:latin typeface="Montserrat Light" panose="00000400000000000000" pitchFamily="50" charset="0"/>
          </a:endParaRPr>
        </a:p>
      </dgm:t>
    </dgm:pt>
    <dgm:pt modelId="{3308066C-3E10-4D2B-BD91-292E513C9C41}" type="parTrans" cxnId="{C4B59723-5788-42D5-BF0A-BE5D6093A017}">
      <dgm:prSet/>
      <dgm:spPr/>
      <dgm:t>
        <a:bodyPr/>
        <a:lstStyle/>
        <a:p>
          <a:endParaRPr lang="de-DE">
            <a:latin typeface="Montserrat Light" panose="00000400000000000000" pitchFamily="50" charset="0"/>
          </a:endParaRPr>
        </a:p>
      </dgm:t>
    </dgm:pt>
    <dgm:pt modelId="{803979BA-3850-4BFD-8462-3276CBF6DE16}" type="pres">
      <dgm:prSet presAssocID="{DB894BAE-072D-4E15-8382-7587ECEEA3A7}" presName="hierChild1" presStyleCnt="0">
        <dgm:presLayoutVars>
          <dgm:orgChart val="1"/>
          <dgm:chPref val="1"/>
          <dgm:dir/>
          <dgm:animOne val="branch"/>
          <dgm:animLvl val="lvl"/>
          <dgm:resizeHandles/>
        </dgm:presLayoutVars>
      </dgm:prSet>
      <dgm:spPr/>
      <dgm:t>
        <a:bodyPr/>
        <a:lstStyle/>
        <a:p>
          <a:endParaRPr lang="de-DE"/>
        </a:p>
      </dgm:t>
    </dgm:pt>
    <dgm:pt modelId="{DBCFB032-C73C-47D8-B1A5-42F42D3A7AF8}" type="pres">
      <dgm:prSet presAssocID="{CDDE5F03-9EF6-4752-8DDC-E246EE693975}" presName="hierRoot1" presStyleCnt="0">
        <dgm:presLayoutVars>
          <dgm:hierBranch val="init"/>
        </dgm:presLayoutVars>
      </dgm:prSet>
      <dgm:spPr/>
    </dgm:pt>
    <dgm:pt modelId="{922D522D-3450-4F6D-AD2B-C4BFF55742BA}" type="pres">
      <dgm:prSet presAssocID="{CDDE5F03-9EF6-4752-8DDC-E246EE693975}" presName="rootComposite1" presStyleCnt="0"/>
      <dgm:spPr/>
    </dgm:pt>
    <dgm:pt modelId="{302A25C6-4C2D-4E0D-A569-AC90AA304AD0}" type="pres">
      <dgm:prSet presAssocID="{CDDE5F03-9EF6-4752-8DDC-E246EE693975}" presName="rootText1" presStyleLbl="node0" presStyleIdx="0" presStyleCnt="1">
        <dgm:presLayoutVars>
          <dgm:chPref val="3"/>
        </dgm:presLayoutVars>
      </dgm:prSet>
      <dgm:spPr/>
      <dgm:t>
        <a:bodyPr/>
        <a:lstStyle/>
        <a:p>
          <a:endParaRPr lang="de-DE"/>
        </a:p>
      </dgm:t>
    </dgm:pt>
    <dgm:pt modelId="{E9BC5064-95EC-427D-84DA-585150C8B96D}" type="pres">
      <dgm:prSet presAssocID="{CDDE5F03-9EF6-4752-8DDC-E246EE693975}" presName="rootConnector1" presStyleLbl="node1" presStyleIdx="0" presStyleCnt="0"/>
      <dgm:spPr/>
      <dgm:t>
        <a:bodyPr/>
        <a:lstStyle/>
        <a:p>
          <a:endParaRPr lang="de-DE"/>
        </a:p>
      </dgm:t>
    </dgm:pt>
    <dgm:pt modelId="{78456EC1-4A0E-413A-8043-D764A19FB22C}" type="pres">
      <dgm:prSet presAssocID="{CDDE5F03-9EF6-4752-8DDC-E246EE693975}" presName="hierChild2" presStyleCnt="0"/>
      <dgm:spPr/>
    </dgm:pt>
    <dgm:pt modelId="{0BA0A8BE-13FA-4A32-9DE8-0369DEE2881D}" type="pres">
      <dgm:prSet presAssocID="{BC1F5BC0-89DC-48E8-A0C6-AA1CC985CAEC}" presName="Name37" presStyleLbl="parChTrans1D2" presStyleIdx="0" presStyleCnt="5"/>
      <dgm:spPr/>
      <dgm:t>
        <a:bodyPr/>
        <a:lstStyle/>
        <a:p>
          <a:endParaRPr lang="de-DE"/>
        </a:p>
      </dgm:t>
    </dgm:pt>
    <dgm:pt modelId="{BEE9102A-D6F3-4A3F-8EFE-CA215335E56D}" type="pres">
      <dgm:prSet presAssocID="{6D271B3C-259C-4C4A-8A44-69F664E0DC9F}" presName="hierRoot2" presStyleCnt="0">
        <dgm:presLayoutVars>
          <dgm:hierBranch val="init"/>
        </dgm:presLayoutVars>
      </dgm:prSet>
      <dgm:spPr/>
    </dgm:pt>
    <dgm:pt modelId="{D54D561D-A558-45D4-8F97-39CBDDF570F1}" type="pres">
      <dgm:prSet presAssocID="{6D271B3C-259C-4C4A-8A44-69F664E0DC9F}" presName="rootComposite" presStyleCnt="0"/>
      <dgm:spPr/>
    </dgm:pt>
    <dgm:pt modelId="{D5AD5C4A-D7EC-40C9-B510-E6EE06F72F2A}" type="pres">
      <dgm:prSet presAssocID="{6D271B3C-259C-4C4A-8A44-69F664E0DC9F}" presName="rootText" presStyleLbl="node2" presStyleIdx="0" presStyleCnt="3">
        <dgm:presLayoutVars>
          <dgm:chPref val="3"/>
        </dgm:presLayoutVars>
      </dgm:prSet>
      <dgm:spPr/>
      <dgm:t>
        <a:bodyPr/>
        <a:lstStyle/>
        <a:p>
          <a:endParaRPr lang="de-DE"/>
        </a:p>
      </dgm:t>
    </dgm:pt>
    <dgm:pt modelId="{B4C3750E-1471-4052-B42A-4DC9B4B7D836}" type="pres">
      <dgm:prSet presAssocID="{6D271B3C-259C-4C4A-8A44-69F664E0DC9F}" presName="rootConnector" presStyleLbl="node2" presStyleIdx="0" presStyleCnt="3"/>
      <dgm:spPr/>
      <dgm:t>
        <a:bodyPr/>
        <a:lstStyle/>
        <a:p>
          <a:endParaRPr lang="de-DE"/>
        </a:p>
      </dgm:t>
    </dgm:pt>
    <dgm:pt modelId="{7DA2837A-BE23-461B-A2CB-CAD59402B3B4}" type="pres">
      <dgm:prSet presAssocID="{6D271B3C-259C-4C4A-8A44-69F664E0DC9F}" presName="hierChild4" presStyleCnt="0"/>
      <dgm:spPr/>
    </dgm:pt>
    <dgm:pt modelId="{E9C3549D-4C94-4F33-A068-1BCFE6AB174B}" type="pres">
      <dgm:prSet presAssocID="{6D271B3C-259C-4C4A-8A44-69F664E0DC9F}" presName="hierChild5" presStyleCnt="0"/>
      <dgm:spPr/>
    </dgm:pt>
    <dgm:pt modelId="{C3FD438D-9178-438A-AE39-7C3C5B81B244}" type="pres">
      <dgm:prSet presAssocID="{3308066C-3E10-4D2B-BD91-292E513C9C41}" presName="Name37" presStyleLbl="parChTrans1D2" presStyleIdx="1" presStyleCnt="5"/>
      <dgm:spPr/>
      <dgm:t>
        <a:bodyPr/>
        <a:lstStyle/>
        <a:p>
          <a:endParaRPr lang="de-DE"/>
        </a:p>
      </dgm:t>
    </dgm:pt>
    <dgm:pt modelId="{EAF6B502-BE56-4B6E-A032-7DEC9739D74C}" type="pres">
      <dgm:prSet presAssocID="{0CB0FA40-F79B-4CFD-91AC-1AB19217D2F4}" presName="hierRoot2" presStyleCnt="0">
        <dgm:presLayoutVars>
          <dgm:hierBranch val="init"/>
        </dgm:presLayoutVars>
      </dgm:prSet>
      <dgm:spPr/>
    </dgm:pt>
    <dgm:pt modelId="{0356A363-6320-46E6-B589-DBB74FD6BC88}" type="pres">
      <dgm:prSet presAssocID="{0CB0FA40-F79B-4CFD-91AC-1AB19217D2F4}" presName="rootComposite" presStyleCnt="0"/>
      <dgm:spPr/>
    </dgm:pt>
    <dgm:pt modelId="{561535C3-017D-4D62-809F-0F3C1BD20A19}" type="pres">
      <dgm:prSet presAssocID="{0CB0FA40-F79B-4CFD-91AC-1AB19217D2F4}" presName="rootText" presStyleLbl="node2" presStyleIdx="1" presStyleCnt="3">
        <dgm:presLayoutVars>
          <dgm:chPref val="3"/>
        </dgm:presLayoutVars>
      </dgm:prSet>
      <dgm:spPr/>
      <dgm:t>
        <a:bodyPr/>
        <a:lstStyle/>
        <a:p>
          <a:endParaRPr lang="de-DE"/>
        </a:p>
      </dgm:t>
    </dgm:pt>
    <dgm:pt modelId="{A4C25AAE-6E91-4105-8F47-8509E6C9D868}" type="pres">
      <dgm:prSet presAssocID="{0CB0FA40-F79B-4CFD-91AC-1AB19217D2F4}" presName="rootConnector" presStyleLbl="node2" presStyleIdx="1" presStyleCnt="3"/>
      <dgm:spPr/>
      <dgm:t>
        <a:bodyPr/>
        <a:lstStyle/>
        <a:p>
          <a:endParaRPr lang="de-DE"/>
        </a:p>
      </dgm:t>
    </dgm:pt>
    <dgm:pt modelId="{D1B5B761-980F-4AB5-9DE8-EE8C0CF12D5C}" type="pres">
      <dgm:prSet presAssocID="{0CB0FA40-F79B-4CFD-91AC-1AB19217D2F4}" presName="hierChild4" presStyleCnt="0"/>
      <dgm:spPr/>
    </dgm:pt>
    <dgm:pt modelId="{1FD7AEBE-B0FB-4EC9-A920-87798A9DB07C}" type="pres">
      <dgm:prSet presAssocID="{0CB0FA40-F79B-4CFD-91AC-1AB19217D2F4}" presName="hierChild5" presStyleCnt="0"/>
      <dgm:spPr/>
    </dgm:pt>
    <dgm:pt modelId="{C4876E85-4291-4972-A26F-2D4CA2B69576}" type="pres">
      <dgm:prSet presAssocID="{9C3AABE0-0845-4E56-9B87-7A6F54AEE15B}" presName="Name37" presStyleLbl="parChTrans1D2" presStyleIdx="2" presStyleCnt="5"/>
      <dgm:spPr/>
      <dgm:t>
        <a:bodyPr/>
        <a:lstStyle/>
        <a:p>
          <a:endParaRPr lang="de-DE"/>
        </a:p>
      </dgm:t>
    </dgm:pt>
    <dgm:pt modelId="{027F8AFB-4B46-4ED5-A685-5FFA4AB00A83}" type="pres">
      <dgm:prSet presAssocID="{739EC406-429D-43F6-9764-54949120D5B6}" presName="hierRoot2" presStyleCnt="0">
        <dgm:presLayoutVars>
          <dgm:hierBranch val="init"/>
        </dgm:presLayoutVars>
      </dgm:prSet>
      <dgm:spPr/>
    </dgm:pt>
    <dgm:pt modelId="{C566416C-2871-416C-862D-8F7BBCFA813E}" type="pres">
      <dgm:prSet presAssocID="{739EC406-429D-43F6-9764-54949120D5B6}" presName="rootComposite" presStyleCnt="0"/>
      <dgm:spPr/>
    </dgm:pt>
    <dgm:pt modelId="{C4C9A9AE-0021-4F66-ACB9-E8626709131B}" type="pres">
      <dgm:prSet presAssocID="{739EC406-429D-43F6-9764-54949120D5B6}" presName="rootText" presStyleLbl="node2" presStyleIdx="2" presStyleCnt="3">
        <dgm:presLayoutVars>
          <dgm:chPref val="3"/>
        </dgm:presLayoutVars>
      </dgm:prSet>
      <dgm:spPr/>
      <dgm:t>
        <a:bodyPr/>
        <a:lstStyle/>
        <a:p>
          <a:endParaRPr lang="de-DE"/>
        </a:p>
      </dgm:t>
    </dgm:pt>
    <dgm:pt modelId="{C6CB0218-6213-4B80-9832-5F3A06AE0422}" type="pres">
      <dgm:prSet presAssocID="{739EC406-429D-43F6-9764-54949120D5B6}" presName="rootConnector" presStyleLbl="node2" presStyleIdx="2" presStyleCnt="3"/>
      <dgm:spPr/>
      <dgm:t>
        <a:bodyPr/>
        <a:lstStyle/>
        <a:p>
          <a:endParaRPr lang="de-DE"/>
        </a:p>
      </dgm:t>
    </dgm:pt>
    <dgm:pt modelId="{26AFAF63-CF58-42AE-8842-6A53D430415B}" type="pres">
      <dgm:prSet presAssocID="{739EC406-429D-43F6-9764-54949120D5B6}" presName="hierChild4" presStyleCnt="0"/>
      <dgm:spPr/>
    </dgm:pt>
    <dgm:pt modelId="{B4924BDF-EF92-462A-8287-11B70C95E6E6}" type="pres">
      <dgm:prSet presAssocID="{739EC406-429D-43F6-9764-54949120D5B6}" presName="hierChild5" presStyleCnt="0"/>
      <dgm:spPr/>
    </dgm:pt>
    <dgm:pt modelId="{C5A9DFF2-D323-46E2-91EE-004FB9DC6C4E}" type="pres">
      <dgm:prSet presAssocID="{CDDE5F03-9EF6-4752-8DDC-E246EE693975}" presName="hierChild3" presStyleCnt="0"/>
      <dgm:spPr/>
    </dgm:pt>
    <dgm:pt modelId="{8F009179-88CD-4AC5-9704-55245780DA19}" type="pres">
      <dgm:prSet presAssocID="{2CD332D1-30E1-4975-B1BD-BB3BBD8F38BA}" presName="Name111" presStyleLbl="parChTrans1D2" presStyleIdx="3" presStyleCnt="5"/>
      <dgm:spPr/>
      <dgm:t>
        <a:bodyPr/>
        <a:lstStyle/>
        <a:p>
          <a:endParaRPr lang="de-DE"/>
        </a:p>
      </dgm:t>
    </dgm:pt>
    <dgm:pt modelId="{E7156D7D-513E-40B3-A535-EB113C86E39B}" type="pres">
      <dgm:prSet presAssocID="{1ABD2BFD-394D-45EB-87A2-169A8C31E016}" presName="hierRoot3" presStyleCnt="0">
        <dgm:presLayoutVars>
          <dgm:hierBranch val="init"/>
        </dgm:presLayoutVars>
      </dgm:prSet>
      <dgm:spPr/>
    </dgm:pt>
    <dgm:pt modelId="{D608910D-A329-4C2F-931C-E568A4DECA8F}" type="pres">
      <dgm:prSet presAssocID="{1ABD2BFD-394D-45EB-87A2-169A8C31E016}" presName="rootComposite3" presStyleCnt="0"/>
      <dgm:spPr/>
    </dgm:pt>
    <dgm:pt modelId="{AD37A373-7D4B-4C16-A527-670E04A975D9}" type="pres">
      <dgm:prSet presAssocID="{1ABD2BFD-394D-45EB-87A2-169A8C31E016}" presName="rootText3" presStyleLbl="asst1" presStyleIdx="0" presStyleCnt="2">
        <dgm:presLayoutVars>
          <dgm:chPref val="3"/>
        </dgm:presLayoutVars>
      </dgm:prSet>
      <dgm:spPr/>
      <dgm:t>
        <a:bodyPr/>
        <a:lstStyle/>
        <a:p>
          <a:endParaRPr lang="de-DE"/>
        </a:p>
      </dgm:t>
    </dgm:pt>
    <dgm:pt modelId="{7D910B14-E65C-497C-AA50-86FC22B414A3}" type="pres">
      <dgm:prSet presAssocID="{1ABD2BFD-394D-45EB-87A2-169A8C31E016}" presName="rootConnector3" presStyleLbl="asst1" presStyleIdx="0" presStyleCnt="2"/>
      <dgm:spPr/>
      <dgm:t>
        <a:bodyPr/>
        <a:lstStyle/>
        <a:p>
          <a:endParaRPr lang="de-DE"/>
        </a:p>
      </dgm:t>
    </dgm:pt>
    <dgm:pt modelId="{ED1B9135-055B-47B2-AA52-18D333C64B21}" type="pres">
      <dgm:prSet presAssocID="{1ABD2BFD-394D-45EB-87A2-169A8C31E016}" presName="hierChild6" presStyleCnt="0"/>
      <dgm:spPr/>
    </dgm:pt>
    <dgm:pt modelId="{579C11BA-0D3B-4E46-8040-5A3A338CAB8D}" type="pres">
      <dgm:prSet presAssocID="{1ABD2BFD-394D-45EB-87A2-169A8C31E016}" presName="hierChild7" presStyleCnt="0"/>
      <dgm:spPr/>
    </dgm:pt>
    <dgm:pt modelId="{3DC046B3-44EA-4C6E-A244-12B747235C13}" type="pres">
      <dgm:prSet presAssocID="{DB5198AD-733F-4E39-8E25-01A8632DCA79}" presName="Name111" presStyleLbl="parChTrans1D2" presStyleIdx="4" presStyleCnt="5"/>
      <dgm:spPr/>
      <dgm:t>
        <a:bodyPr/>
        <a:lstStyle/>
        <a:p>
          <a:endParaRPr lang="de-DE"/>
        </a:p>
      </dgm:t>
    </dgm:pt>
    <dgm:pt modelId="{22DC1121-2292-446B-AC75-57FE81DC445D}" type="pres">
      <dgm:prSet presAssocID="{F72BE779-34A4-4F57-91C5-1505DEF8675D}" presName="hierRoot3" presStyleCnt="0">
        <dgm:presLayoutVars>
          <dgm:hierBranch val="init"/>
        </dgm:presLayoutVars>
      </dgm:prSet>
      <dgm:spPr/>
    </dgm:pt>
    <dgm:pt modelId="{BBFD95C1-D5F5-4282-80C4-E84713E58280}" type="pres">
      <dgm:prSet presAssocID="{F72BE779-34A4-4F57-91C5-1505DEF8675D}" presName="rootComposite3" presStyleCnt="0"/>
      <dgm:spPr/>
    </dgm:pt>
    <dgm:pt modelId="{4950A84C-85A6-4742-B2D4-BCE6F6C1D040}" type="pres">
      <dgm:prSet presAssocID="{F72BE779-34A4-4F57-91C5-1505DEF8675D}" presName="rootText3" presStyleLbl="asst1" presStyleIdx="1" presStyleCnt="2">
        <dgm:presLayoutVars>
          <dgm:chPref val="3"/>
        </dgm:presLayoutVars>
      </dgm:prSet>
      <dgm:spPr/>
      <dgm:t>
        <a:bodyPr/>
        <a:lstStyle/>
        <a:p>
          <a:endParaRPr lang="de-DE"/>
        </a:p>
      </dgm:t>
    </dgm:pt>
    <dgm:pt modelId="{DED1FC25-D419-4626-BC17-A9B72DFAAA7D}" type="pres">
      <dgm:prSet presAssocID="{F72BE779-34A4-4F57-91C5-1505DEF8675D}" presName="rootConnector3" presStyleLbl="asst1" presStyleIdx="1" presStyleCnt="2"/>
      <dgm:spPr/>
      <dgm:t>
        <a:bodyPr/>
        <a:lstStyle/>
        <a:p>
          <a:endParaRPr lang="de-DE"/>
        </a:p>
      </dgm:t>
    </dgm:pt>
    <dgm:pt modelId="{6B1CA11A-E930-4E9F-80CC-E995DB87EAF6}" type="pres">
      <dgm:prSet presAssocID="{F72BE779-34A4-4F57-91C5-1505DEF8675D}" presName="hierChild6" presStyleCnt="0"/>
      <dgm:spPr/>
    </dgm:pt>
    <dgm:pt modelId="{8674362B-8D2F-4A45-80AF-F51590213943}" type="pres">
      <dgm:prSet presAssocID="{F72BE779-34A4-4F57-91C5-1505DEF8675D}" presName="hierChild7" presStyleCnt="0"/>
      <dgm:spPr/>
    </dgm:pt>
  </dgm:ptLst>
  <dgm:cxnLst>
    <dgm:cxn modelId="{3E752867-21C3-42C6-A3E9-C3BC2AA7D979}" type="presOf" srcId="{739EC406-429D-43F6-9764-54949120D5B6}" destId="{C4C9A9AE-0021-4F66-ACB9-E8626709131B}" srcOrd="0" destOrd="0" presId="urn:microsoft.com/office/officeart/2005/8/layout/orgChart1"/>
    <dgm:cxn modelId="{82AE4350-F066-4927-A851-2B89CDE30A74}" srcId="{CDDE5F03-9EF6-4752-8DDC-E246EE693975}" destId="{F72BE779-34A4-4F57-91C5-1505DEF8675D}" srcOrd="1" destOrd="0" parTransId="{DB5198AD-733F-4E39-8E25-01A8632DCA79}" sibTransId="{82B4251C-814B-4C80-86FB-311A0A46C9B1}"/>
    <dgm:cxn modelId="{A7C89A54-5C64-49F5-9F9D-940134933F12}" type="presOf" srcId="{DB894BAE-072D-4E15-8382-7587ECEEA3A7}" destId="{803979BA-3850-4BFD-8462-3276CBF6DE16}" srcOrd="0" destOrd="0" presId="urn:microsoft.com/office/officeart/2005/8/layout/orgChart1"/>
    <dgm:cxn modelId="{C4B59723-5788-42D5-BF0A-BE5D6093A017}" srcId="{CDDE5F03-9EF6-4752-8DDC-E246EE693975}" destId="{0CB0FA40-F79B-4CFD-91AC-1AB19217D2F4}" srcOrd="3" destOrd="0" parTransId="{3308066C-3E10-4D2B-BD91-292E513C9C41}" sibTransId="{0BFDDA9A-E44F-443E-B256-D55A3AFCD4FE}"/>
    <dgm:cxn modelId="{4B76A803-EADE-48AE-B6F3-BD28CCF823F7}" type="presOf" srcId="{1ABD2BFD-394D-45EB-87A2-169A8C31E016}" destId="{7D910B14-E65C-497C-AA50-86FC22B414A3}" srcOrd="1" destOrd="0" presId="urn:microsoft.com/office/officeart/2005/8/layout/orgChart1"/>
    <dgm:cxn modelId="{9F7B0ADF-C9B3-4FEB-A8E8-CA5640B2FB74}" type="presOf" srcId="{CDDE5F03-9EF6-4752-8DDC-E246EE693975}" destId="{E9BC5064-95EC-427D-84DA-585150C8B96D}" srcOrd="1" destOrd="0" presId="urn:microsoft.com/office/officeart/2005/8/layout/orgChart1"/>
    <dgm:cxn modelId="{F86343CA-7169-4230-8BCC-D97C96B81BA1}" type="presOf" srcId="{1ABD2BFD-394D-45EB-87A2-169A8C31E016}" destId="{AD37A373-7D4B-4C16-A527-670E04A975D9}" srcOrd="0" destOrd="0" presId="urn:microsoft.com/office/officeart/2005/8/layout/orgChart1"/>
    <dgm:cxn modelId="{BAB5F8A1-2DFD-4E27-850E-BECF7AA19B81}" type="presOf" srcId="{3308066C-3E10-4D2B-BD91-292E513C9C41}" destId="{C3FD438D-9178-438A-AE39-7C3C5B81B244}" srcOrd="0" destOrd="0" presId="urn:microsoft.com/office/officeart/2005/8/layout/orgChart1"/>
    <dgm:cxn modelId="{3E883999-20B3-4807-AE46-E38D823B9948}" srcId="{CDDE5F03-9EF6-4752-8DDC-E246EE693975}" destId="{6D271B3C-259C-4C4A-8A44-69F664E0DC9F}" srcOrd="2" destOrd="0" parTransId="{BC1F5BC0-89DC-48E8-A0C6-AA1CC985CAEC}" sibTransId="{E389D464-BB21-4A9E-8DA3-D7D8A3591AEF}"/>
    <dgm:cxn modelId="{46410C90-542C-482A-AC7F-0B76DC4586D4}" type="presOf" srcId="{6D271B3C-259C-4C4A-8A44-69F664E0DC9F}" destId="{B4C3750E-1471-4052-B42A-4DC9B4B7D836}" srcOrd="1" destOrd="0" presId="urn:microsoft.com/office/officeart/2005/8/layout/orgChart1"/>
    <dgm:cxn modelId="{FDBC07F4-462C-48E5-9D54-90BC482C36B3}" type="presOf" srcId="{DB5198AD-733F-4E39-8E25-01A8632DCA79}" destId="{3DC046B3-44EA-4C6E-A244-12B747235C13}" srcOrd="0" destOrd="0" presId="urn:microsoft.com/office/officeart/2005/8/layout/orgChart1"/>
    <dgm:cxn modelId="{BC727B9F-208F-4658-8A29-90D5F2DD9899}" srcId="{CDDE5F03-9EF6-4752-8DDC-E246EE693975}" destId="{1ABD2BFD-394D-45EB-87A2-169A8C31E016}" srcOrd="0" destOrd="0" parTransId="{2CD332D1-30E1-4975-B1BD-BB3BBD8F38BA}" sibTransId="{314CB02F-7E3B-4886-9AEA-F3757A8AE60A}"/>
    <dgm:cxn modelId="{50E94526-C813-4C50-9D28-F12DC47F4886}" type="presOf" srcId="{2CD332D1-30E1-4975-B1BD-BB3BBD8F38BA}" destId="{8F009179-88CD-4AC5-9704-55245780DA19}" srcOrd="0" destOrd="0" presId="urn:microsoft.com/office/officeart/2005/8/layout/orgChart1"/>
    <dgm:cxn modelId="{C47F849F-829B-4FE0-8DCD-0DCA8049AC2F}" type="presOf" srcId="{F72BE779-34A4-4F57-91C5-1505DEF8675D}" destId="{4950A84C-85A6-4742-B2D4-BCE6F6C1D040}" srcOrd="0" destOrd="0" presId="urn:microsoft.com/office/officeart/2005/8/layout/orgChart1"/>
    <dgm:cxn modelId="{196C777D-0503-4992-868B-9FB521F43445}" type="presOf" srcId="{6D271B3C-259C-4C4A-8A44-69F664E0DC9F}" destId="{D5AD5C4A-D7EC-40C9-B510-E6EE06F72F2A}" srcOrd="0" destOrd="0" presId="urn:microsoft.com/office/officeart/2005/8/layout/orgChart1"/>
    <dgm:cxn modelId="{A84F352D-FB9F-446E-863E-617DB950B1E6}" srcId="{DB894BAE-072D-4E15-8382-7587ECEEA3A7}" destId="{CDDE5F03-9EF6-4752-8DDC-E246EE693975}" srcOrd="0" destOrd="0" parTransId="{511A9595-7CDE-4631-A4FF-9B184EFD755B}" sibTransId="{874E5FC6-7A03-480D-B21C-0466941A8BB3}"/>
    <dgm:cxn modelId="{D5935A28-C63E-4AD4-993A-EF86A60FD083}" type="presOf" srcId="{F72BE779-34A4-4F57-91C5-1505DEF8675D}" destId="{DED1FC25-D419-4626-BC17-A9B72DFAAA7D}" srcOrd="1" destOrd="0" presId="urn:microsoft.com/office/officeart/2005/8/layout/orgChart1"/>
    <dgm:cxn modelId="{AB412375-FAA5-42C1-8CE2-C0B416D993DF}" type="presOf" srcId="{0CB0FA40-F79B-4CFD-91AC-1AB19217D2F4}" destId="{A4C25AAE-6E91-4105-8F47-8509E6C9D868}" srcOrd="1" destOrd="0" presId="urn:microsoft.com/office/officeart/2005/8/layout/orgChart1"/>
    <dgm:cxn modelId="{ECD1F3BD-E835-486D-B626-A190277B5D46}" srcId="{CDDE5F03-9EF6-4752-8DDC-E246EE693975}" destId="{739EC406-429D-43F6-9764-54949120D5B6}" srcOrd="4" destOrd="0" parTransId="{9C3AABE0-0845-4E56-9B87-7A6F54AEE15B}" sibTransId="{CF69B846-2749-4759-8888-976D7003C301}"/>
    <dgm:cxn modelId="{87CE7584-874E-4D39-8EBB-A6A3DD89D876}" type="presOf" srcId="{CDDE5F03-9EF6-4752-8DDC-E246EE693975}" destId="{302A25C6-4C2D-4E0D-A569-AC90AA304AD0}" srcOrd="0" destOrd="0" presId="urn:microsoft.com/office/officeart/2005/8/layout/orgChart1"/>
    <dgm:cxn modelId="{19663940-674A-40A4-AD9D-EBFFC6F5EBA9}" type="presOf" srcId="{0CB0FA40-F79B-4CFD-91AC-1AB19217D2F4}" destId="{561535C3-017D-4D62-809F-0F3C1BD20A19}" srcOrd="0" destOrd="0" presId="urn:microsoft.com/office/officeart/2005/8/layout/orgChart1"/>
    <dgm:cxn modelId="{A2E40383-D6AB-4ADA-87DF-2A527120CF46}" type="presOf" srcId="{BC1F5BC0-89DC-48E8-A0C6-AA1CC985CAEC}" destId="{0BA0A8BE-13FA-4A32-9DE8-0369DEE2881D}" srcOrd="0" destOrd="0" presId="urn:microsoft.com/office/officeart/2005/8/layout/orgChart1"/>
    <dgm:cxn modelId="{C969C7DD-FFC3-471E-9F4E-3DF5BDA5F9EF}" type="presOf" srcId="{9C3AABE0-0845-4E56-9B87-7A6F54AEE15B}" destId="{C4876E85-4291-4972-A26F-2D4CA2B69576}" srcOrd="0" destOrd="0" presId="urn:microsoft.com/office/officeart/2005/8/layout/orgChart1"/>
    <dgm:cxn modelId="{D8B8CFA0-AF33-4F1D-AB56-7FC1D1688CE0}" type="presOf" srcId="{739EC406-429D-43F6-9764-54949120D5B6}" destId="{C6CB0218-6213-4B80-9832-5F3A06AE0422}" srcOrd="1" destOrd="0" presId="urn:microsoft.com/office/officeart/2005/8/layout/orgChart1"/>
    <dgm:cxn modelId="{10CDD964-82E6-41ED-9E6C-BECCD86B47BB}" type="presParOf" srcId="{803979BA-3850-4BFD-8462-3276CBF6DE16}" destId="{DBCFB032-C73C-47D8-B1A5-42F42D3A7AF8}" srcOrd="0" destOrd="0" presId="urn:microsoft.com/office/officeart/2005/8/layout/orgChart1"/>
    <dgm:cxn modelId="{F1284686-E902-446F-8C07-9F93D9A41CED}" type="presParOf" srcId="{DBCFB032-C73C-47D8-B1A5-42F42D3A7AF8}" destId="{922D522D-3450-4F6D-AD2B-C4BFF55742BA}" srcOrd="0" destOrd="0" presId="urn:microsoft.com/office/officeart/2005/8/layout/orgChart1"/>
    <dgm:cxn modelId="{3C50D0FF-5F55-453F-A3B0-4EE3F3536EF7}" type="presParOf" srcId="{922D522D-3450-4F6D-AD2B-C4BFF55742BA}" destId="{302A25C6-4C2D-4E0D-A569-AC90AA304AD0}" srcOrd="0" destOrd="0" presId="urn:microsoft.com/office/officeart/2005/8/layout/orgChart1"/>
    <dgm:cxn modelId="{04D76357-73EE-4AF8-AFE8-8261811EDC1D}" type="presParOf" srcId="{922D522D-3450-4F6D-AD2B-C4BFF55742BA}" destId="{E9BC5064-95EC-427D-84DA-585150C8B96D}" srcOrd="1" destOrd="0" presId="urn:microsoft.com/office/officeart/2005/8/layout/orgChart1"/>
    <dgm:cxn modelId="{2A809693-CAF4-4718-869D-8D2B6CE04753}" type="presParOf" srcId="{DBCFB032-C73C-47D8-B1A5-42F42D3A7AF8}" destId="{78456EC1-4A0E-413A-8043-D764A19FB22C}" srcOrd="1" destOrd="0" presId="urn:microsoft.com/office/officeart/2005/8/layout/orgChart1"/>
    <dgm:cxn modelId="{7C28CF00-9B7F-40EA-BF25-7BAA228F3242}" type="presParOf" srcId="{78456EC1-4A0E-413A-8043-D764A19FB22C}" destId="{0BA0A8BE-13FA-4A32-9DE8-0369DEE2881D}" srcOrd="0" destOrd="0" presId="urn:microsoft.com/office/officeart/2005/8/layout/orgChart1"/>
    <dgm:cxn modelId="{A25423DC-91A2-4392-B20E-4D3B008590B4}" type="presParOf" srcId="{78456EC1-4A0E-413A-8043-D764A19FB22C}" destId="{BEE9102A-D6F3-4A3F-8EFE-CA215335E56D}" srcOrd="1" destOrd="0" presId="urn:microsoft.com/office/officeart/2005/8/layout/orgChart1"/>
    <dgm:cxn modelId="{44DDCBE2-F813-474E-BB7B-3D49A6287208}" type="presParOf" srcId="{BEE9102A-D6F3-4A3F-8EFE-CA215335E56D}" destId="{D54D561D-A558-45D4-8F97-39CBDDF570F1}" srcOrd="0" destOrd="0" presId="urn:microsoft.com/office/officeart/2005/8/layout/orgChart1"/>
    <dgm:cxn modelId="{4A9BB935-80B8-4C6F-89BA-A964EB2FF427}" type="presParOf" srcId="{D54D561D-A558-45D4-8F97-39CBDDF570F1}" destId="{D5AD5C4A-D7EC-40C9-B510-E6EE06F72F2A}" srcOrd="0" destOrd="0" presId="urn:microsoft.com/office/officeart/2005/8/layout/orgChart1"/>
    <dgm:cxn modelId="{08C5FB82-181E-4307-9E79-0903C17D468D}" type="presParOf" srcId="{D54D561D-A558-45D4-8F97-39CBDDF570F1}" destId="{B4C3750E-1471-4052-B42A-4DC9B4B7D836}" srcOrd="1" destOrd="0" presId="urn:microsoft.com/office/officeart/2005/8/layout/orgChart1"/>
    <dgm:cxn modelId="{9EB4629B-716F-4B1E-B789-3291574EAEDE}" type="presParOf" srcId="{BEE9102A-D6F3-4A3F-8EFE-CA215335E56D}" destId="{7DA2837A-BE23-461B-A2CB-CAD59402B3B4}" srcOrd="1" destOrd="0" presId="urn:microsoft.com/office/officeart/2005/8/layout/orgChart1"/>
    <dgm:cxn modelId="{335A5DEF-A998-42D6-BAD0-2D2C2A60D364}" type="presParOf" srcId="{BEE9102A-D6F3-4A3F-8EFE-CA215335E56D}" destId="{E9C3549D-4C94-4F33-A068-1BCFE6AB174B}" srcOrd="2" destOrd="0" presId="urn:microsoft.com/office/officeart/2005/8/layout/orgChart1"/>
    <dgm:cxn modelId="{80DE5D49-FA16-472E-86C9-113629D2B4CF}" type="presParOf" srcId="{78456EC1-4A0E-413A-8043-D764A19FB22C}" destId="{C3FD438D-9178-438A-AE39-7C3C5B81B244}" srcOrd="2" destOrd="0" presId="urn:microsoft.com/office/officeart/2005/8/layout/orgChart1"/>
    <dgm:cxn modelId="{C72BB19A-2B82-434C-8C25-8C1865E835BC}" type="presParOf" srcId="{78456EC1-4A0E-413A-8043-D764A19FB22C}" destId="{EAF6B502-BE56-4B6E-A032-7DEC9739D74C}" srcOrd="3" destOrd="0" presId="urn:microsoft.com/office/officeart/2005/8/layout/orgChart1"/>
    <dgm:cxn modelId="{B6F961F9-8AD7-4AA3-ACCC-4CE64A11DE92}" type="presParOf" srcId="{EAF6B502-BE56-4B6E-A032-7DEC9739D74C}" destId="{0356A363-6320-46E6-B589-DBB74FD6BC88}" srcOrd="0" destOrd="0" presId="urn:microsoft.com/office/officeart/2005/8/layout/orgChart1"/>
    <dgm:cxn modelId="{84C15ED8-4925-4BC5-9D4C-8DEAA6A2058C}" type="presParOf" srcId="{0356A363-6320-46E6-B589-DBB74FD6BC88}" destId="{561535C3-017D-4D62-809F-0F3C1BD20A19}" srcOrd="0" destOrd="0" presId="urn:microsoft.com/office/officeart/2005/8/layout/orgChart1"/>
    <dgm:cxn modelId="{E3B0BFAA-29B0-4114-AA2F-0E29A7CCA9CE}" type="presParOf" srcId="{0356A363-6320-46E6-B589-DBB74FD6BC88}" destId="{A4C25AAE-6E91-4105-8F47-8509E6C9D868}" srcOrd="1" destOrd="0" presId="urn:microsoft.com/office/officeart/2005/8/layout/orgChart1"/>
    <dgm:cxn modelId="{68330E1D-8539-47B0-9963-F514BC13B780}" type="presParOf" srcId="{EAF6B502-BE56-4B6E-A032-7DEC9739D74C}" destId="{D1B5B761-980F-4AB5-9DE8-EE8C0CF12D5C}" srcOrd="1" destOrd="0" presId="urn:microsoft.com/office/officeart/2005/8/layout/orgChart1"/>
    <dgm:cxn modelId="{450205C9-8DB9-4A11-A871-A2A082E76EA1}" type="presParOf" srcId="{EAF6B502-BE56-4B6E-A032-7DEC9739D74C}" destId="{1FD7AEBE-B0FB-4EC9-A920-87798A9DB07C}" srcOrd="2" destOrd="0" presId="urn:microsoft.com/office/officeart/2005/8/layout/orgChart1"/>
    <dgm:cxn modelId="{2EC8358B-27DF-4ED8-9BA4-669BBD1A4B47}" type="presParOf" srcId="{78456EC1-4A0E-413A-8043-D764A19FB22C}" destId="{C4876E85-4291-4972-A26F-2D4CA2B69576}" srcOrd="4" destOrd="0" presId="urn:microsoft.com/office/officeart/2005/8/layout/orgChart1"/>
    <dgm:cxn modelId="{5ECD064F-B4DE-4B84-ACAE-DD9AFC997B5F}" type="presParOf" srcId="{78456EC1-4A0E-413A-8043-D764A19FB22C}" destId="{027F8AFB-4B46-4ED5-A685-5FFA4AB00A83}" srcOrd="5" destOrd="0" presId="urn:microsoft.com/office/officeart/2005/8/layout/orgChart1"/>
    <dgm:cxn modelId="{DA619014-4C74-4029-8EDC-1A005E91482F}" type="presParOf" srcId="{027F8AFB-4B46-4ED5-A685-5FFA4AB00A83}" destId="{C566416C-2871-416C-862D-8F7BBCFA813E}" srcOrd="0" destOrd="0" presId="urn:microsoft.com/office/officeart/2005/8/layout/orgChart1"/>
    <dgm:cxn modelId="{EA2DEFA5-AB77-4987-AC78-0B815E1BF8A1}" type="presParOf" srcId="{C566416C-2871-416C-862D-8F7BBCFA813E}" destId="{C4C9A9AE-0021-4F66-ACB9-E8626709131B}" srcOrd="0" destOrd="0" presId="urn:microsoft.com/office/officeart/2005/8/layout/orgChart1"/>
    <dgm:cxn modelId="{5EF27804-93AE-4436-9ADD-2D6B1C581DF3}" type="presParOf" srcId="{C566416C-2871-416C-862D-8F7BBCFA813E}" destId="{C6CB0218-6213-4B80-9832-5F3A06AE0422}" srcOrd="1" destOrd="0" presId="urn:microsoft.com/office/officeart/2005/8/layout/orgChart1"/>
    <dgm:cxn modelId="{BCFF6BF7-ECFC-4511-B7FE-0B7530FC2275}" type="presParOf" srcId="{027F8AFB-4B46-4ED5-A685-5FFA4AB00A83}" destId="{26AFAF63-CF58-42AE-8842-6A53D430415B}" srcOrd="1" destOrd="0" presId="urn:microsoft.com/office/officeart/2005/8/layout/orgChart1"/>
    <dgm:cxn modelId="{9754285D-64BC-4756-B122-E005086A816B}" type="presParOf" srcId="{027F8AFB-4B46-4ED5-A685-5FFA4AB00A83}" destId="{B4924BDF-EF92-462A-8287-11B70C95E6E6}" srcOrd="2" destOrd="0" presId="urn:microsoft.com/office/officeart/2005/8/layout/orgChart1"/>
    <dgm:cxn modelId="{01C366BF-D336-4280-BF47-3F3D67C6B2CB}" type="presParOf" srcId="{DBCFB032-C73C-47D8-B1A5-42F42D3A7AF8}" destId="{C5A9DFF2-D323-46E2-91EE-004FB9DC6C4E}" srcOrd="2" destOrd="0" presId="urn:microsoft.com/office/officeart/2005/8/layout/orgChart1"/>
    <dgm:cxn modelId="{72018848-E876-47B2-8D8C-C322073079D7}" type="presParOf" srcId="{C5A9DFF2-D323-46E2-91EE-004FB9DC6C4E}" destId="{8F009179-88CD-4AC5-9704-55245780DA19}" srcOrd="0" destOrd="0" presId="urn:microsoft.com/office/officeart/2005/8/layout/orgChart1"/>
    <dgm:cxn modelId="{4926EE78-4B2B-4894-BEE1-8AE75BA724A5}" type="presParOf" srcId="{C5A9DFF2-D323-46E2-91EE-004FB9DC6C4E}" destId="{E7156D7D-513E-40B3-A535-EB113C86E39B}" srcOrd="1" destOrd="0" presId="urn:microsoft.com/office/officeart/2005/8/layout/orgChart1"/>
    <dgm:cxn modelId="{16F4A4F6-39B4-428C-A833-005E71DE0A06}" type="presParOf" srcId="{E7156D7D-513E-40B3-A535-EB113C86E39B}" destId="{D608910D-A329-4C2F-931C-E568A4DECA8F}" srcOrd="0" destOrd="0" presId="urn:microsoft.com/office/officeart/2005/8/layout/orgChart1"/>
    <dgm:cxn modelId="{3D830D91-722A-4D09-A217-FE87AE69197F}" type="presParOf" srcId="{D608910D-A329-4C2F-931C-E568A4DECA8F}" destId="{AD37A373-7D4B-4C16-A527-670E04A975D9}" srcOrd="0" destOrd="0" presId="urn:microsoft.com/office/officeart/2005/8/layout/orgChart1"/>
    <dgm:cxn modelId="{FB7C9A2D-79DE-4CDF-9336-623984276090}" type="presParOf" srcId="{D608910D-A329-4C2F-931C-E568A4DECA8F}" destId="{7D910B14-E65C-497C-AA50-86FC22B414A3}" srcOrd="1" destOrd="0" presId="urn:microsoft.com/office/officeart/2005/8/layout/orgChart1"/>
    <dgm:cxn modelId="{E22273C1-648A-490C-B08F-D0BD8E6D3BFA}" type="presParOf" srcId="{E7156D7D-513E-40B3-A535-EB113C86E39B}" destId="{ED1B9135-055B-47B2-AA52-18D333C64B21}" srcOrd="1" destOrd="0" presId="urn:microsoft.com/office/officeart/2005/8/layout/orgChart1"/>
    <dgm:cxn modelId="{CAAD7F91-6EB8-4633-A8E1-430B550C6D75}" type="presParOf" srcId="{E7156D7D-513E-40B3-A535-EB113C86E39B}" destId="{579C11BA-0D3B-4E46-8040-5A3A338CAB8D}" srcOrd="2" destOrd="0" presId="urn:microsoft.com/office/officeart/2005/8/layout/orgChart1"/>
    <dgm:cxn modelId="{3FCBB2A2-5A75-41FD-88D1-E37D946243C2}" type="presParOf" srcId="{C5A9DFF2-D323-46E2-91EE-004FB9DC6C4E}" destId="{3DC046B3-44EA-4C6E-A244-12B747235C13}" srcOrd="2" destOrd="0" presId="urn:microsoft.com/office/officeart/2005/8/layout/orgChart1"/>
    <dgm:cxn modelId="{6E8191AB-1530-4EE4-8A97-C756AB83B052}" type="presParOf" srcId="{C5A9DFF2-D323-46E2-91EE-004FB9DC6C4E}" destId="{22DC1121-2292-446B-AC75-57FE81DC445D}" srcOrd="3" destOrd="0" presId="urn:microsoft.com/office/officeart/2005/8/layout/orgChart1"/>
    <dgm:cxn modelId="{20FE388C-3A61-4A02-9992-0CEB3EAB675F}" type="presParOf" srcId="{22DC1121-2292-446B-AC75-57FE81DC445D}" destId="{BBFD95C1-D5F5-4282-80C4-E84713E58280}" srcOrd="0" destOrd="0" presId="urn:microsoft.com/office/officeart/2005/8/layout/orgChart1"/>
    <dgm:cxn modelId="{F1335810-E127-4324-82A5-163F02316D61}" type="presParOf" srcId="{BBFD95C1-D5F5-4282-80C4-E84713E58280}" destId="{4950A84C-85A6-4742-B2D4-BCE6F6C1D040}" srcOrd="0" destOrd="0" presId="urn:microsoft.com/office/officeart/2005/8/layout/orgChart1"/>
    <dgm:cxn modelId="{C62E3313-0AE0-4017-9E12-FDB628F87786}" type="presParOf" srcId="{BBFD95C1-D5F5-4282-80C4-E84713E58280}" destId="{DED1FC25-D419-4626-BC17-A9B72DFAAA7D}" srcOrd="1" destOrd="0" presId="urn:microsoft.com/office/officeart/2005/8/layout/orgChart1"/>
    <dgm:cxn modelId="{6FBB04DA-0320-46B0-9E9B-6C4BE9DD0404}" type="presParOf" srcId="{22DC1121-2292-446B-AC75-57FE81DC445D}" destId="{6B1CA11A-E930-4E9F-80CC-E995DB87EAF6}" srcOrd="1" destOrd="0" presId="urn:microsoft.com/office/officeart/2005/8/layout/orgChart1"/>
    <dgm:cxn modelId="{0BBB6A4C-9C85-4FE2-9424-3952BB81E6FF}" type="presParOf" srcId="{22DC1121-2292-446B-AC75-57FE81DC445D}" destId="{8674362B-8D2F-4A45-80AF-F51590213943}" srcOrd="2" destOrd="0" presId="urn:microsoft.com/office/officeart/2005/8/layout/orgChart1"/>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C046B3-44EA-4C6E-A244-12B747235C13}">
      <dsp:nvSpPr>
        <dsp:cNvPr id="0" name=""/>
        <dsp:cNvSpPr/>
      </dsp:nvSpPr>
      <dsp:spPr>
        <a:xfrm>
          <a:off x="3453888" y="952011"/>
          <a:ext cx="199656" cy="874687"/>
        </a:xfrm>
        <a:custGeom>
          <a:avLst/>
          <a:gdLst/>
          <a:ahLst/>
          <a:cxnLst/>
          <a:rect l="0" t="0" r="0" b="0"/>
          <a:pathLst>
            <a:path>
              <a:moveTo>
                <a:pt x="0" y="0"/>
              </a:moveTo>
              <a:lnTo>
                <a:pt x="0" y="874687"/>
              </a:lnTo>
              <a:lnTo>
                <a:pt x="199656" y="87468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F009179-88CD-4AC5-9704-55245780DA19}">
      <dsp:nvSpPr>
        <dsp:cNvPr id="0" name=""/>
        <dsp:cNvSpPr/>
      </dsp:nvSpPr>
      <dsp:spPr>
        <a:xfrm>
          <a:off x="3254231" y="952011"/>
          <a:ext cx="199656" cy="874687"/>
        </a:xfrm>
        <a:custGeom>
          <a:avLst/>
          <a:gdLst/>
          <a:ahLst/>
          <a:cxnLst/>
          <a:rect l="0" t="0" r="0" b="0"/>
          <a:pathLst>
            <a:path>
              <a:moveTo>
                <a:pt x="199656" y="0"/>
              </a:moveTo>
              <a:lnTo>
                <a:pt x="199656" y="874687"/>
              </a:lnTo>
              <a:lnTo>
                <a:pt x="0" y="87468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876E85-4291-4972-A26F-2D4CA2B69576}">
      <dsp:nvSpPr>
        <dsp:cNvPr id="0" name=""/>
        <dsp:cNvSpPr/>
      </dsp:nvSpPr>
      <dsp:spPr>
        <a:xfrm>
          <a:off x="3453888" y="952011"/>
          <a:ext cx="2300807" cy="1749374"/>
        </a:xfrm>
        <a:custGeom>
          <a:avLst/>
          <a:gdLst/>
          <a:ahLst/>
          <a:cxnLst/>
          <a:rect l="0" t="0" r="0" b="0"/>
          <a:pathLst>
            <a:path>
              <a:moveTo>
                <a:pt x="0" y="0"/>
              </a:moveTo>
              <a:lnTo>
                <a:pt x="0" y="1549717"/>
              </a:lnTo>
              <a:lnTo>
                <a:pt x="2300807" y="1549717"/>
              </a:lnTo>
              <a:lnTo>
                <a:pt x="2300807" y="1749374"/>
              </a:lnTo>
            </a:path>
          </a:pathLst>
        </a:custGeom>
        <a:noFill/>
        <a:ln w="12700" cap="flat" cmpd="sng" algn="ctr">
          <a:solidFill>
            <a:srgbClr val="003399"/>
          </a:solidFill>
          <a:prstDash val="solid"/>
          <a:miter lim="800000"/>
        </a:ln>
        <a:effectLst/>
      </dsp:spPr>
      <dsp:style>
        <a:lnRef idx="2">
          <a:scrgbClr r="0" g="0" b="0"/>
        </a:lnRef>
        <a:fillRef idx="0">
          <a:scrgbClr r="0" g="0" b="0"/>
        </a:fillRef>
        <a:effectRef idx="0">
          <a:scrgbClr r="0" g="0" b="0"/>
        </a:effectRef>
        <a:fontRef idx="minor"/>
      </dsp:style>
    </dsp:sp>
    <dsp:sp modelId="{C3FD438D-9178-438A-AE39-7C3C5B81B244}">
      <dsp:nvSpPr>
        <dsp:cNvPr id="0" name=""/>
        <dsp:cNvSpPr/>
      </dsp:nvSpPr>
      <dsp:spPr>
        <a:xfrm>
          <a:off x="3408168" y="952011"/>
          <a:ext cx="91440" cy="1749374"/>
        </a:xfrm>
        <a:custGeom>
          <a:avLst/>
          <a:gdLst/>
          <a:ahLst/>
          <a:cxnLst/>
          <a:rect l="0" t="0" r="0" b="0"/>
          <a:pathLst>
            <a:path>
              <a:moveTo>
                <a:pt x="45720" y="0"/>
              </a:moveTo>
              <a:lnTo>
                <a:pt x="45720" y="174937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BA0A8BE-13FA-4A32-9DE8-0369DEE2881D}">
      <dsp:nvSpPr>
        <dsp:cNvPr id="0" name=""/>
        <dsp:cNvSpPr/>
      </dsp:nvSpPr>
      <dsp:spPr>
        <a:xfrm>
          <a:off x="1153081" y="952011"/>
          <a:ext cx="2300807" cy="1749374"/>
        </a:xfrm>
        <a:custGeom>
          <a:avLst/>
          <a:gdLst/>
          <a:ahLst/>
          <a:cxnLst/>
          <a:rect l="0" t="0" r="0" b="0"/>
          <a:pathLst>
            <a:path>
              <a:moveTo>
                <a:pt x="2300807" y="0"/>
              </a:moveTo>
              <a:lnTo>
                <a:pt x="2300807" y="1549717"/>
              </a:lnTo>
              <a:lnTo>
                <a:pt x="0" y="1549717"/>
              </a:lnTo>
              <a:lnTo>
                <a:pt x="0" y="1749374"/>
              </a:lnTo>
            </a:path>
          </a:pathLst>
        </a:custGeom>
        <a:noFill/>
        <a:ln w="12700" cap="flat" cmpd="sng" algn="ctr">
          <a:solidFill>
            <a:srgbClr val="003399"/>
          </a:solidFill>
          <a:prstDash val="solid"/>
          <a:miter lim="800000"/>
        </a:ln>
        <a:effectLst/>
      </dsp:spPr>
      <dsp:style>
        <a:lnRef idx="2">
          <a:scrgbClr r="0" g="0" b="0"/>
        </a:lnRef>
        <a:fillRef idx="0">
          <a:scrgbClr r="0" g="0" b="0"/>
        </a:fillRef>
        <a:effectRef idx="0">
          <a:scrgbClr r="0" g="0" b="0"/>
        </a:effectRef>
        <a:fontRef idx="minor"/>
      </dsp:style>
    </dsp:sp>
    <dsp:sp modelId="{302A25C6-4C2D-4E0D-A569-AC90AA304AD0}">
      <dsp:nvSpPr>
        <dsp:cNvPr id="0" name=""/>
        <dsp:cNvSpPr/>
      </dsp:nvSpPr>
      <dsp:spPr>
        <a:xfrm>
          <a:off x="2503141" y="1264"/>
          <a:ext cx="1901493" cy="950746"/>
        </a:xfrm>
        <a:prstGeom prst="rect">
          <a:avLst/>
        </a:prstGeom>
        <a:solidFill>
          <a:srgbClr val="00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de-DE" sz="1700" i="1" kern="1200" dirty="0" smtClean="0">
              <a:latin typeface="Montserrat Light" panose="00000400000000000000" pitchFamily="50" charset="0"/>
            </a:rPr>
            <a:t>Projektleitung</a:t>
          </a:r>
          <a:endParaRPr lang="de-DE" sz="1700" i="1" kern="1200" dirty="0">
            <a:latin typeface="Montserrat Light" panose="00000400000000000000" pitchFamily="50" charset="0"/>
          </a:endParaRPr>
        </a:p>
      </dsp:txBody>
      <dsp:txXfrm>
        <a:off x="2503141" y="1264"/>
        <a:ext cx="1901493" cy="950746"/>
      </dsp:txXfrm>
    </dsp:sp>
    <dsp:sp modelId="{D5AD5C4A-D7EC-40C9-B510-E6EE06F72F2A}">
      <dsp:nvSpPr>
        <dsp:cNvPr id="0" name=""/>
        <dsp:cNvSpPr/>
      </dsp:nvSpPr>
      <dsp:spPr>
        <a:xfrm>
          <a:off x="202334" y="2701386"/>
          <a:ext cx="1901493" cy="950746"/>
        </a:xfrm>
        <a:prstGeom prst="rect">
          <a:avLst/>
        </a:prstGeom>
        <a:solidFill>
          <a:srgbClr val="00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de-DE" sz="1400" i="1" kern="1200" dirty="0" smtClean="0">
              <a:latin typeface="Montserrat Light" panose="00000400000000000000" pitchFamily="50" charset="0"/>
            </a:rPr>
            <a:t>Leistung A</a:t>
          </a:r>
          <a:endParaRPr lang="de-DE" sz="1400" i="1" kern="1200" dirty="0">
            <a:latin typeface="Montserrat Light" panose="00000400000000000000" pitchFamily="50" charset="0"/>
          </a:endParaRPr>
        </a:p>
      </dsp:txBody>
      <dsp:txXfrm>
        <a:off x="202334" y="2701386"/>
        <a:ext cx="1901493" cy="950746"/>
      </dsp:txXfrm>
    </dsp:sp>
    <dsp:sp modelId="{561535C3-017D-4D62-809F-0F3C1BD20A19}">
      <dsp:nvSpPr>
        <dsp:cNvPr id="0" name=""/>
        <dsp:cNvSpPr/>
      </dsp:nvSpPr>
      <dsp:spPr>
        <a:xfrm>
          <a:off x="2503141" y="2701386"/>
          <a:ext cx="1901493" cy="950746"/>
        </a:xfrm>
        <a:prstGeom prst="rect">
          <a:avLst/>
        </a:prstGeom>
        <a:solidFill>
          <a:srgbClr val="00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de-DE" sz="1400" i="1" kern="1200" dirty="0" smtClean="0">
              <a:latin typeface="Montserrat Light" panose="00000400000000000000" pitchFamily="50" charset="0"/>
            </a:rPr>
            <a:t>Leistung B</a:t>
          </a:r>
          <a:endParaRPr lang="de-DE" sz="1400" i="1" kern="1200" dirty="0">
            <a:latin typeface="Montserrat Light" panose="00000400000000000000" pitchFamily="50" charset="0"/>
          </a:endParaRPr>
        </a:p>
      </dsp:txBody>
      <dsp:txXfrm>
        <a:off x="2503141" y="2701386"/>
        <a:ext cx="1901493" cy="950746"/>
      </dsp:txXfrm>
    </dsp:sp>
    <dsp:sp modelId="{C4C9A9AE-0021-4F66-ACB9-E8626709131B}">
      <dsp:nvSpPr>
        <dsp:cNvPr id="0" name=""/>
        <dsp:cNvSpPr/>
      </dsp:nvSpPr>
      <dsp:spPr>
        <a:xfrm>
          <a:off x="4803949" y="2701386"/>
          <a:ext cx="1901493" cy="950746"/>
        </a:xfrm>
        <a:prstGeom prst="rect">
          <a:avLst/>
        </a:prstGeom>
        <a:solidFill>
          <a:srgbClr val="00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de-DE" sz="1400" i="1" kern="1200" dirty="0" smtClean="0">
              <a:latin typeface="Montserrat Light" panose="00000400000000000000" pitchFamily="50" charset="0"/>
            </a:rPr>
            <a:t>Leistung C</a:t>
          </a:r>
          <a:endParaRPr lang="de-DE" sz="1400" i="1" kern="1200" dirty="0">
            <a:latin typeface="Montserrat Light" panose="00000400000000000000" pitchFamily="50" charset="0"/>
          </a:endParaRPr>
        </a:p>
      </dsp:txBody>
      <dsp:txXfrm>
        <a:off x="4803949" y="2701386"/>
        <a:ext cx="1901493" cy="950746"/>
      </dsp:txXfrm>
    </dsp:sp>
    <dsp:sp modelId="{AD37A373-7D4B-4C16-A527-670E04A975D9}">
      <dsp:nvSpPr>
        <dsp:cNvPr id="0" name=""/>
        <dsp:cNvSpPr/>
      </dsp:nvSpPr>
      <dsp:spPr>
        <a:xfrm>
          <a:off x="1352737" y="1351325"/>
          <a:ext cx="1901493" cy="950746"/>
        </a:xfrm>
        <a:prstGeom prst="rect">
          <a:avLst/>
        </a:prstGeom>
        <a:solidFill>
          <a:srgbClr val="00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ts val="0"/>
            </a:spcAft>
          </a:pPr>
          <a:r>
            <a:rPr lang="de-DE" sz="1400" i="1" kern="1200" dirty="0" smtClean="0">
              <a:latin typeface="Montserrat Light" panose="00000400000000000000" pitchFamily="50" charset="0"/>
            </a:rPr>
            <a:t>Marketing- verantwortliche:r</a:t>
          </a:r>
        </a:p>
      </dsp:txBody>
      <dsp:txXfrm>
        <a:off x="1352737" y="1351325"/>
        <a:ext cx="1901493" cy="950746"/>
      </dsp:txXfrm>
    </dsp:sp>
    <dsp:sp modelId="{4950A84C-85A6-4742-B2D4-BCE6F6C1D040}">
      <dsp:nvSpPr>
        <dsp:cNvPr id="0" name=""/>
        <dsp:cNvSpPr/>
      </dsp:nvSpPr>
      <dsp:spPr>
        <a:xfrm>
          <a:off x="3653545" y="1351325"/>
          <a:ext cx="1901493" cy="950746"/>
        </a:xfrm>
        <a:prstGeom prst="rect">
          <a:avLst/>
        </a:prstGeom>
        <a:solidFill>
          <a:srgbClr val="00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ts val="0"/>
            </a:spcAft>
          </a:pPr>
          <a:r>
            <a:rPr lang="de-DE" sz="1400" i="1" kern="1200" dirty="0" smtClean="0">
              <a:latin typeface="Montserrat Light" panose="00000400000000000000" pitchFamily="50" charset="0"/>
            </a:rPr>
            <a:t>Finanz-</a:t>
          </a:r>
        </a:p>
        <a:p>
          <a:pPr lvl="0" algn="ctr" defTabSz="622300">
            <a:lnSpc>
              <a:spcPct val="90000"/>
            </a:lnSpc>
            <a:spcBef>
              <a:spcPct val="0"/>
            </a:spcBef>
            <a:spcAft>
              <a:spcPts val="0"/>
            </a:spcAft>
          </a:pPr>
          <a:r>
            <a:rPr lang="de-DE" sz="1400" i="1" kern="1200" dirty="0" smtClean="0">
              <a:latin typeface="Montserrat Light" panose="00000400000000000000" pitchFamily="50" charset="0"/>
            </a:rPr>
            <a:t>verantwortliche:r</a:t>
          </a:r>
        </a:p>
      </dsp:txBody>
      <dsp:txXfrm>
        <a:off x="3653545" y="1351325"/>
        <a:ext cx="1901493" cy="9507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C046B3-44EA-4C6E-A244-12B747235C13}">
      <dsp:nvSpPr>
        <dsp:cNvPr id="0" name=""/>
        <dsp:cNvSpPr/>
      </dsp:nvSpPr>
      <dsp:spPr>
        <a:xfrm>
          <a:off x="2966454" y="947317"/>
          <a:ext cx="182126" cy="797886"/>
        </a:xfrm>
        <a:custGeom>
          <a:avLst/>
          <a:gdLst/>
          <a:ahLst/>
          <a:cxnLst/>
          <a:rect l="0" t="0" r="0" b="0"/>
          <a:pathLst>
            <a:path>
              <a:moveTo>
                <a:pt x="0" y="0"/>
              </a:moveTo>
              <a:lnTo>
                <a:pt x="0" y="797886"/>
              </a:lnTo>
              <a:lnTo>
                <a:pt x="182126" y="79788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F009179-88CD-4AC5-9704-55245780DA19}">
      <dsp:nvSpPr>
        <dsp:cNvPr id="0" name=""/>
        <dsp:cNvSpPr/>
      </dsp:nvSpPr>
      <dsp:spPr>
        <a:xfrm>
          <a:off x="2784327" y="947317"/>
          <a:ext cx="182126" cy="797886"/>
        </a:xfrm>
        <a:custGeom>
          <a:avLst/>
          <a:gdLst/>
          <a:ahLst/>
          <a:cxnLst/>
          <a:rect l="0" t="0" r="0" b="0"/>
          <a:pathLst>
            <a:path>
              <a:moveTo>
                <a:pt x="182126" y="0"/>
              </a:moveTo>
              <a:lnTo>
                <a:pt x="182126" y="797886"/>
              </a:lnTo>
              <a:lnTo>
                <a:pt x="0" y="79788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876E85-4291-4972-A26F-2D4CA2B69576}">
      <dsp:nvSpPr>
        <dsp:cNvPr id="0" name=""/>
        <dsp:cNvSpPr/>
      </dsp:nvSpPr>
      <dsp:spPr>
        <a:xfrm>
          <a:off x="2966454" y="947317"/>
          <a:ext cx="2098787" cy="1595772"/>
        </a:xfrm>
        <a:custGeom>
          <a:avLst/>
          <a:gdLst/>
          <a:ahLst/>
          <a:cxnLst/>
          <a:rect l="0" t="0" r="0" b="0"/>
          <a:pathLst>
            <a:path>
              <a:moveTo>
                <a:pt x="0" y="0"/>
              </a:moveTo>
              <a:lnTo>
                <a:pt x="0" y="1413646"/>
              </a:lnTo>
              <a:lnTo>
                <a:pt x="2098787" y="1413646"/>
              </a:lnTo>
              <a:lnTo>
                <a:pt x="2098787" y="1595772"/>
              </a:lnTo>
            </a:path>
          </a:pathLst>
        </a:custGeom>
        <a:noFill/>
        <a:ln w="12700" cap="flat" cmpd="sng" algn="ctr">
          <a:solidFill>
            <a:srgbClr val="003399"/>
          </a:solidFill>
          <a:prstDash val="solid"/>
          <a:miter lim="800000"/>
        </a:ln>
        <a:effectLst/>
      </dsp:spPr>
      <dsp:style>
        <a:lnRef idx="2">
          <a:scrgbClr r="0" g="0" b="0"/>
        </a:lnRef>
        <a:fillRef idx="0">
          <a:scrgbClr r="0" g="0" b="0"/>
        </a:fillRef>
        <a:effectRef idx="0">
          <a:scrgbClr r="0" g="0" b="0"/>
        </a:effectRef>
        <a:fontRef idx="minor"/>
      </dsp:style>
    </dsp:sp>
    <dsp:sp modelId="{C3FD438D-9178-438A-AE39-7C3C5B81B244}">
      <dsp:nvSpPr>
        <dsp:cNvPr id="0" name=""/>
        <dsp:cNvSpPr/>
      </dsp:nvSpPr>
      <dsp:spPr>
        <a:xfrm>
          <a:off x="2920734" y="947317"/>
          <a:ext cx="91440" cy="1595772"/>
        </a:xfrm>
        <a:custGeom>
          <a:avLst/>
          <a:gdLst/>
          <a:ahLst/>
          <a:cxnLst/>
          <a:rect l="0" t="0" r="0" b="0"/>
          <a:pathLst>
            <a:path>
              <a:moveTo>
                <a:pt x="45720" y="0"/>
              </a:moveTo>
              <a:lnTo>
                <a:pt x="45720" y="159577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BA0A8BE-13FA-4A32-9DE8-0369DEE2881D}">
      <dsp:nvSpPr>
        <dsp:cNvPr id="0" name=""/>
        <dsp:cNvSpPr/>
      </dsp:nvSpPr>
      <dsp:spPr>
        <a:xfrm>
          <a:off x="867666" y="947317"/>
          <a:ext cx="2098787" cy="1595772"/>
        </a:xfrm>
        <a:custGeom>
          <a:avLst/>
          <a:gdLst/>
          <a:ahLst/>
          <a:cxnLst/>
          <a:rect l="0" t="0" r="0" b="0"/>
          <a:pathLst>
            <a:path>
              <a:moveTo>
                <a:pt x="2098787" y="0"/>
              </a:moveTo>
              <a:lnTo>
                <a:pt x="2098787" y="1413646"/>
              </a:lnTo>
              <a:lnTo>
                <a:pt x="0" y="1413646"/>
              </a:lnTo>
              <a:lnTo>
                <a:pt x="0" y="1595772"/>
              </a:lnTo>
            </a:path>
          </a:pathLst>
        </a:custGeom>
        <a:noFill/>
        <a:ln w="12700" cap="flat" cmpd="sng" algn="ctr">
          <a:solidFill>
            <a:srgbClr val="003399"/>
          </a:solidFill>
          <a:prstDash val="solid"/>
          <a:miter lim="800000"/>
        </a:ln>
        <a:effectLst/>
      </dsp:spPr>
      <dsp:style>
        <a:lnRef idx="2">
          <a:scrgbClr r="0" g="0" b="0"/>
        </a:lnRef>
        <a:fillRef idx="0">
          <a:scrgbClr r="0" g="0" b="0"/>
        </a:fillRef>
        <a:effectRef idx="0">
          <a:scrgbClr r="0" g="0" b="0"/>
        </a:effectRef>
        <a:fontRef idx="minor"/>
      </dsp:style>
    </dsp:sp>
    <dsp:sp modelId="{302A25C6-4C2D-4E0D-A569-AC90AA304AD0}">
      <dsp:nvSpPr>
        <dsp:cNvPr id="0" name=""/>
        <dsp:cNvSpPr/>
      </dsp:nvSpPr>
      <dsp:spPr>
        <a:xfrm>
          <a:off x="2099186" y="80049"/>
          <a:ext cx="1734535" cy="867267"/>
        </a:xfrm>
        <a:prstGeom prst="rect">
          <a:avLst/>
        </a:prstGeom>
        <a:solidFill>
          <a:srgbClr val="00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de-DE" sz="2000" i="1" kern="1200" dirty="0" smtClean="0">
              <a:latin typeface="Montserrat Light" panose="00000400000000000000" pitchFamily="50" charset="0"/>
            </a:rPr>
            <a:t>…</a:t>
          </a:r>
          <a:endParaRPr lang="de-DE" sz="2000" i="1" kern="1200" dirty="0">
            <a:latin typeface="Montserrat Light" panose="00000400000000000000" pitchFamily="50" charset="0"/>
          </a:endParaRPr>
        </a:p>
      </dsp:txBody>
      <dsp:txXfrm>
        <a:off x="2099186" y="80049"/>
        <a:ext cx="1734535" cy="867267"/>
      </dsp:txXfrm>
    </dsp:sp>
    <dsp:sp modelId="{D5AD5C4A-D7EC-40C9-B510-E6EE06F72F2A}">
      <dsp:nvSpPr>
        <dsp:cNvPr id="0" name=""/>
        <dsp:cNvSpPr/>
      </dsp:nvSpPr>
      <dsp:spPr>
        <a:xfrm>
          <a:off x="398" y="2543090"/>
          <a:ext cx="1734535" cy="867267"/>
        </a:xfrm>
        <a:prstGeom prst="rect">
          <a:avLst/>
        </a:prstGeom>
        <a:solidFill>
          <a:srgbClr val="00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de-DE" sz="1400" i="1" kern="1200" dirty="0" smtClean="0">
              <a:latin typeface="Montserrat Light" panose="00000400000000000000" pitchFamily="50" charset="0"/>
            </a:rPr>
            <a:t>..</a:t>
          </a:r>
          <a:endParaRPr lang="de-DE" sz="1400" i="1" kern="1200" dirty="0">
            <a:latin typeface="Montserrat Light" panose="00000400000000000000" pitchFamily="50" charset="0"/>
          </a:endParaRPr>
        </a:p>
      </dsp:txBody>
      <dsp:txXfrm>
        <a:off x="398" y="2543090"/>
        <a:ext cx="1734535" cy="867267"/>
      </dsp:txXfrm>
    </dsp:sp>
    <dsp:sp modelId="{561535C3-017D-4D62-809F-0F3C1BD20A19}">
      <dsp:nvSpPr>
        <dsp:cNvPr id="0" name=""/>
        <dsp:cNvSpPr/>
      </dsp:nvSpPr>
      <dsp:spPr>
        <a:xfrm>
          <a:off x="2099186" y="2543090"/>
          <a:ext cx="1734535" cy="867267"/>
        </a:xfrm>
        <a:prstGeom prst="rect">
          <a:avLst/>
        </a:prstGeom>
        <a:solidFill>
          <a:srgbClr val="00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de-DE" sz="1400" i="1" kern="1200" dirty="0" smtClean="0">
              <a:latin typeface="Montserrat Light" panose="00000400000000000000" pitchFamily="50" charset="0"/>
            </a:rPr>
            <a:t>..</a:t>
          </a:r>
          <a:endParaRPr lang="de-DE" sz="1400" i="1" kern="1200" dirty="0">
            <a:latin typeface="Montserrat Light" panose="00000400000000000000" pitchFamily="50" charset="0"/>
          </a:endParaRPr>
        </a:p>
      </dsp:txBody>
      <dsp:txXfrm>
        <a:off x="2099186" y="2543090"/>
        <a:ext cx="1734535" cy="867267"/>
      </dsp:txXfrm>
    </dsp:sp>
    <dsp:sp modelId="{C4C9A9AE-0021-4F66-ACB9-E8626709131B}">
      <dsp:nvSpPr>
        <dsp:cNvPr id="0" name=""/>
        <dsp:cNvSpPr/>
      </dsp:nvSpPr>
      <dsp:spPr>
        <a:xfrm>
          <a:off x="4197974" y="2543090"/>
          <a:ext cx="1734535" cy="867267"/>
        </a:xfrm>
        <a:prstGeom prst="rect">
          <a:avLst/>
        </a:prstGeom>
        <a:solidFill>
          <a:srgbClr val="00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de-DE" sz="1400" i="1" kern="1200" dirty="0" smtClean="0">
              <a:latin typeface="Montserrat Light" panose="00000400000000000000" pitchFamily="50" charset="0"/>
            </a:rPr>
            <a:t>…</a:t>
          </a:r>
          <a:endParaRPr lang="de-DE" sz="1400" i="1" kern="1200" dirty="0">
            <a:latin typeface="Montserrat Light" panose="00000400000000000000" pitchFamily="50" charset="0"/>
          </a:endParaRPr>
        </a:p>
      </dsp:txBody>
      <dsp:txXfrm>
        <a:off x="4197974" y="2543090"/>
        <a:ext cx="1734535" cy="867267"/>
      </dsp:txXfrm>
    </dsp:sp>
    <dsp:sp modelId="{AD37A373-7D4B-4C16-A527-670E04A975D9}">
      <dsp:nvSpPr>
        <dsp:cNvPr id="0" name=""/>
        <dsp:cNvSpPr/>
      </dsp:nvSpPr>
      <dsp:spPr>
        <a:xfrm>
          <a:off x="1049792" y="1311570"/>
          <a:ext cx="1734535" cy="867267"/>
        </a:xfrm>
        <a:prstGeom prst="rect">
          <a:avLst/>
        </a:prstGeom>
        <a:solidFill>
          <a:srgbClr val="00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ts val="0"/>
            </a:spcAft>
          </a:pPr>
          <a:r>
            <a:rPr lang="de-DE" sz="1400" i="1" kern="1200" dirty="0" smtClean="0">
              <a:latin typeface="Montserrat Light" panose="00000400000000000000" pitchFamily="50" charset="0"/>
            </a:rPr>
            <a:t>…</a:t>
          </a:r>
          <a:endParaRPr lang="de-DE" sz="1400" i="1" kern="1200" dirty="0">
            <a:latin typeface="Montserrat Light" panose="00000400000000000000" pitchFamily="50" charset="0"/>
          </a:endParaRPr>
        </a:p>
      </dsp:txBody>
      <dsp:txXfrm>
        <a:off x="1049792" y="1311570"/>
        <a:ext cx="1734535" cy="867267"/>
      </dsp:txXfrm>
    </dsp:sp>
    <dsp:sp modelId="{4950A84C-85A6-4742-B2D4-BCE6F6C1D040}">
      <dsp:nvSpPr>
        <dsp:cNvPr id="0" name=""/>
        <dsp:cNvSpPr/>
      </dsp:nvSpPr>
      <dsp:spPr>
        <a:xfrm>
          <a:off x="3148580" y="1311570"/>
          <a:ext cx="1734535" cy="867267"/>
        </a:xfrm>
        <a:prstGeom prst="rect">
          <a:avLst/>
        </a:prstGeom>
        <a:solidFill>
          <a:srgbClr val="00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ts val="0"/>
            </a:spcAft>
          </a:pPr>
          <a:r>
            <a:rPr lang="de-DE" sz="1400" i="1" kern="1200" dirty="0" smtClean="0">
              <a:latin typeface="Montserrat Light" panose="00000400000000000000" pitchFamily="50" charset="0"/>
            </a:rPr>
            <a:t>…</a:t>
          </a:r>
          <a:endParaRPr lang="de-DE" sz="1400" i="1" kern="1200" dirty="0">
            <a:latin typeface="Montserrat Light" panose="00000400000000000000" pitchFamily="50" charset="0"/>
          </a:endParaRPr>
        </a:p>
      </dsp:txBody>
      <dsp:txXfrm>
        <a:off x="3148580" y="1311570"/>
        <a:ext cx="1734535" cy="86726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AT" sz="1000" dirty="0">
              <a:latin typeface="Verdana" pitchFamily="34" charset="0"/>
              <a:ea typeface="Verdana" pitchFamily="34" charset="0"/>
              <a:cs typeface="Verdana" pitchFamily="34" charset="0"/>
            </a:endParaRPr>
          </a:p>
        </p:txBody>
      </p:sp>
      <p:sp>
        <p:nvSpPr>
          <p:cNvPr id="3" name="Datumsplatzhalt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68817FD-8155-4502-AF78-DBC2EA4B168F}" type="datetimeFigureOut">
              <a:rPr lang="de-AT" sz="1000" smtClean="0">
                <a:latin typeface="Verdana" pitchFamily="34" charset="0"/>
                <a:ea typeface="Verdana" pitchFamily="34" charset="0"/>
                <a:cs typeface="Verdana" pitchFamily="34" charset="0"/>
              </a:rPr>
              <a:t>28.04.2022</a:t>
            </a:fld>
            <a:endParaRPr lang="de-AT" sz="1000" dirty="0">
              <a:latin typeface="Verdana" pitchFamily="34" charset="0"/>
              <a:ea typeface="Verdana" pitchFamily="34" charset="0"/>
              <a:cs typeface="Verdana" pitchFamily="34" charset="0"/>
            </a:endParaRPr>
          </a:p>
        </p:txBody>
      </p:sp>
      <p:sp>
        <p:nvSpPr>
          <p:cNvPr id="4" name="Fußzeilenplatzhalt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e-AT" sz="1000" dirty="0">
              <a:latin typeface="Verdana" pitchFamily="34" charset="0"/>
              <a:ea typeface="Verdana" pitchFamily="34" charset="0"/>
              <a:cs typeface="Verdana" pitchFamily="34" charset="0"/>
            </a:endParaRPr>
          </a:p>
        </p:txBody>
      </p:sp>
      <p:sp>
        <p:nvSpPr>
          <p:cNvPr id="5" name="Foliennummernplatzhalt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17F6F62-1C91-45E7-BAED-FBFBF67C82BC}" type="slidenum">
              <a:rPr lang="de-AT" sz="1000" smtClean="0">
                <a:latin typeface="Verdana" pitchFamily="34" charset="0"/>
                <a:ea typeface="Verdana" pitchFamily="34" charset="0"/>
                <a:cs typeface="Verdana" pitchFamily="34" charset="0"/>
              </a:rPr>
              <a:t>‹Nr.›</a:t>
            </a:fld>
            <a:endParaRPr lang="de-AT" sz="10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75434567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000">
                <a:latin typeface="Verdana" pitchFamily="34" charset="0"/>
                <a:ea typeface="Verdana" pitchFamily="34" charset="0"/>
                <a:cs typeface="Verdana" pitchFamily="34" charset="0"/>
              </a:defRPr>
            </a:lvl1pPr>
          </a:lstStyle>
          <a:p>
            <a:endParaRPr lang="de-AT" dirty="0"/>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000">
                <a:latin typeface="Verdana" pitchFamily="34" charset="0"/>
                <a:ea typeface="Verdana" pitchFamily="34" charset="0"/>
                <a:cs typeface="Verdana" pitchFamily="34" charset="0"/>
              </a:defRPr>
            </a:lvl1pPr>
          </a:lstStyle>
          <a:p>
            <a:fld id="{C0A972FC-F5E0-4F80-B169-F0B5EFC71333}" type="datetimeFigureOut">
              <a:rPr lang="de-AT" smtClean="0"/>
              <a:t>28.04.2022</a:t>
            </a:fld>
            <a:endParaRPr lang="de-AT" dirty="0"/>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AT" dirty="0"/>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AT" dirty="0"/>
              <a:t>Textmasterformat bearbeiten</a:t>
            </a:r>
          </a:p>
          <a:p>
            <a:pPr lvl="1"/>
            <a:r>
              <a:rPr lang="de-AT" dirty="0"/>
              <a:t>Zweite Ebene</a:t>
            </a:r>
          </a:p>
          <a:p>
            <a:pPr lvl="2"/>
            <a:r>
              <a:rPr lang="de-AT" dirty="0"/>
              <a:t>Dritte Ebene</a:t>
            </a:r>
          </a:p>
          <a:p>
            <a:pPr lvl="3"/>
            <a:r>
              <a:rPr lang="de-AT" dirty="0"/>
              <a:t>Vierte Ebene</a:t>
            </a:r>
          </a:p>
          <a:p>
            <a:pPr lvl="4"/>
            <a:r>
              <a:rPr lang="de-AT" dirty="0"/>
              <a:t>Fünfte Ebene</a:t>
            </a:r>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000">
                <a:latin typeface="Verdana" pitchFamily="34" charset="0"/>
                <a:ea typeface="Verdana" pitchFamily="34" charset="0"/>
                <a:cs typeface="Verdana" pitchFamily="34" charset="0"/>
              </a:defRPr>
            </a:lvl1pPr>
          </a:lstStyle>
          <a:p>
            <a:endParaRPr lang="de-AT" dirty="0"/>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000">
                <a:latin typeface="Verdana" pitchFamily="34" charset="0"/>
                <a:ea typeface="Verdana" pitchFamily="34" charset="0"/>
                <a:cs typeface="Verdana" pitchFamily="34" charset="0"/>
              </a:defRPr>
            </a:lvl1pPr>
          </a:lstStyle>
          <a:p>
            <a:fld id="{219CC2FD-B32F-4992-A15B-F95E2E35C81B}" type="slidenum">
              <a:rPr lang="de-AT" smtClean="0"/>
              <a:t>‹Nr.›</a:t>
            </a:fld>
            <a:endParaRPr lang="de-AT" dirty="0"/>
          </a:p>
        </p:txBody>
      </p:sp>
    </p:spTree>
    <p:extLst>
      <p:ext uri="{BB962C8B-B14F-4D97-AF65-F5344CB8AC3E}">
        <p14:creationId xmlns:p14="http://schemas.microsoft.com/office/powerpoint/2010/main" val="915136542"/>
      </p:ext>
    </p:extLst>
  </p:cSld>
  <p:clrMap bg1="lt1" tx1="dk1" bg2="lt2" tx2="dk2" accent1="accent1" accent2="accent2" accent3="accent3" accent4="accent4" accent5="accent5" accent6="accent6" hlink="hlink" folHlink="folHlink"/>
  <p:hf hdr="0" dt="0"/>
  <p:notesStyle>
    <a:lvl1pPr marL="0" algn="l" defTabSz="1097280" rtl="0" eaLnBrk="1" latinLnBrk="0" hangingPunct="1">
      <a:defRPr sz="1440" kern="1200">
        <a:solidFill>
          <a:schemeClr val="tx1"/>
        </a:solidFill>
        <a:latin typeface="Verdana" pitchFamily="34" charset="0"/>
        <a:ea typeface="Verdana" pitchFamily="34" charset="0"/>
        <a:cs typeface="Verdana" pitchFamily="34" charset="0"/>
      </a:defRPr>
    </a:lvl1pPr>
    <a:lvl2pPr marL="548640" algn="l" defTabSz="1097280" rtl="0" eaLnBrk="1" latinLnBrk="0" hangingPunct="1">
      <a:defRPr sz="1440" kern="1200">
        <a:solidFill>
          <a:schemeClr val="tx1"/>
        </a:solidFill>
        <a:latin typeface="Verdana" panose="020B0604030504040204" pitchFamily="34" charset="0"/>
        <a:ea typeface="+mn-ea"/>
        <a:cs typeface="+mn-cs"/>
      </a:defRPr>
    </a:lvl2pPr>
    <a:lvl3pPr marL="1097280" algn="l" defTabSz="1097280" rtl="0" eaLnBrk="1" latinLnBrk="0" hangingPunct="1">
      <a:defRPr sz="1440" kern="1200">
        <a:solidFill>
          <a:schemeClr val="tx1"/>
        </a:solidFill>
        <a:latin typeface="Verdana" panose="020B0604030504040204" pitchFamily="34" charset="0"/>
        <a:ea typeface="+mn-ea"/>
        <a:cs typeface="+mn-cs"/>
      </a:defRPr>
    </a:lvl3pPr>
    <a:lvl4pPr marL="1645920" algn="l" defTabSz="1097280" rtl="0" eaLnBrk="1" latinLnBrk="0" hangingPunct="1">
      <a:defRPr sz="1440" kern="1200">
        <a:solidFill>
          <a:schemeClr val="tx1"/>
        </a:solidFill>
        <a:latin typeface="Verdana" panose="020B0604030504040204" pitchFamily="34" charset="0"/>
        <a:ea typeface="+mn-ea"/>
        <a:cs typeface="+mn-cs"/>
      </a:defRPr>
    </a:lvl4pPr>
    <a:lvl5pPr marL="2194560" algn="l" defTabSz="1097280" rtl="0" eaLnBrk="1" latinLnBrk="0" hangingPunct="1">
      <a:defRPr sz="1440" kern="1200">
        <a:solidFill>
          <a:schemeClr val="tx1"/>
        </a:solidFill>
        <a:latin typeface="Verdana" panose="020B0604030504040204" pitchFamily="34" charset="0"/>
        <a:ea typeface="+mn-ea"/>
        <a:cs typeface="+mn-cs"/>
      </a:defRPr>
    </a:lvl5pPr>
    <a:lvl6pPr marL="2743200" algn="l" defTabSz="1097280" rtl="0" eaLnBrk="1" latinLnBrk="0" hangingPunct="1">
      <a:defRPr sz="1440" kern="1200">
        <a:solidFill>
          <a:schemeClr val="tx1"/>
        </a:solidFill>
        <a:latin typeface="+mn-lt"/>
        <a:ea typeface="+mn-ea"/>
        <a:cs typeface="+mn-cs"/>
      </a:defRPr>
    </a:lvl6pPr>
    <a:lvl7pPr marL="3291840" algn="l" defTabSz="1097280" rtl="0" eaLnBrk="1" latinLnBrk="0" hangingPunct="1">
      <a:defRPr sz="1440" kern="1200">
        <a:solidFill>
          <a:schemeClr val="tx1"/>
        </a:solidFill>
        <a:latin typeface="+mn-lt"/>
        <a:ea typeface="+mn-ea"/>
        <a:cs typeface="+mn-cs"/>
      </a:defRPr>
    </a:lvl7pPr>
    <a:lvl8pPr marL="3840480" algn="l" defTabSz="1097280" rtl="0" eaLnBrk="1" latinLnBrk="0" hangingPunct="1">
      <a:defRPr sz="1440" kern="1200">
        <a:solidFill>
          <a:schemeClr val="tx1"/>
        </a:solidFill>
        <a:latin typeface="+mn-lt"/>
        <a:ea typeface="+mn-ea"/>
        <a:cs typeface="+mn-cs"/>
      </a:defRPr>
    </a:lvl8pPr>
    <a:lvl9pPr marL="4389120" algn="l" defTabSz="1097280" rtl="0" eaLnBrk="1" latinLnBrk="0" hangingPunct="1">
      <a:defRPr sz="144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bg>
      <p:bgPr>
        <a:blipFill dpi="0" rotWithShape="1">
          <a:blip>
            <a:lum/>
          </a:blip>
          <a:srcRect/>
          <a:stretch>
            <a:fillRect l="-10000" r="-10000"/>
          </a:stretch>
        </a:blipFill>
        <a:effectLst/>
      </p:bgPr>
    </p:bg>
    <p:spTree>
      <p:nvGrpSpPr>
        <p:cNvPr id="1" name=""/>
        <p:cNvGrpSpPr/>
        <p:nvPr/>
      </p:nvGrpSpPr>
      <p:grpSpPr>
        <a:xfrm>
          <a:off x="0" y="0"/>
          <a:ext cx="0" cy="0"/>
          <a:chOff x="0" y="0"/>
          <a:chExt cx="0" cy="0"/>
        </a:xfrm>
      </p:grpSpPr>
      <p:sp>
        <p:nvSpPr>
          <p:cNvPr id="17" name="Textplatzhalter 9">
            <a:extLst>
              <a:ext uri="{FF2B5EF4-FFF2-40B4-BE49-F238E27FC236}">
                <a16:creationId xmlns:a16="http://schemas.microsoft.com/office/drawing/2014/main" id="{FB129CB2-F80C-418F-9A99-1F85CA329F0D}"/>
              </a:ext>
            </a:extLst>
          </p:cNvPr>
          <p:cNvSpPr>
            <a:spLocks noGrp="1"/>
          </p:cNvSpPr>
          <p:nvPr>
            <p:ph type="body" sz="quarter" idx="13"/>
          </p:nvPr>
        </p:nvSpPr>
        <p:spPr bwMode="white">
          <a:xfrm>
            <a:off x="287338" y="349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grpSp>
        <p:nvGrpSpPr>
          <p:cNvPr id="7" name="Gruppieren 6"/>
          <p:cNvGrpSpPr/>
          <p:nvPr userDrawn="1"/>
        </p:nvGrpSpPr>
        <p:grpSpPr>
          <a:xfrm>
            <a:off x="288000" y="720000"/>
            <a:ext cx="8552850" cy="2445780"/>
            <a:chOff x="287338" y="603319"/>
            <a:chExt cx="8552850" cy="2038150"/>
          </a:xfrm>
        </p:grpSpPr>
        <p:sp>
          <p:nvSpPr>
            <p:cNvPr id="13" name="Rechteck 12"/>
            <p:cNvSpPr/>
            <p:nvPr userDrawn="1"/>
          </p:nvSpPr>
          <p:spPr>
            <a:xfrm>
              <a:off x="6192000" y="603319"/>
              <a:ext cx="2648188" cy="2037600"/>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6" name="Rechteck 5"/>
            <p:cNvSpPr/>
            <p:nvPr userDrawn="1"/>
          </p:nvSpPr>
          <p:spPr bwMode="blackWhite">
            <a:xfrm>
              <a:off x="287338" y="603869"/>
              <a:ext cx="5904662" cy="2037600"/>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pic>
        <p:nvPicPr>
          <p:cNvPr id="14" name="Grafik 13">
            <a:extLst>
              <a:ext uri="{FF2B5EF4-FFF2-40B4-BE49-F238E27FC236}">
                <a16:creationId xmlns:a16="http://schemas.microsoft.com/office/drawing/2014/main" id="{BBBA1F81-147C-481C-ABB4-DA08CD251F63}"/>
              </a:ext>
            </a:extLst>
          </p:cNvPr>
          <p:cNvPicPr>
            <a:picLocks noChangeAspect="1"/>
          </p:cNvPicPr>
          <p:nvPr userDrawn="1"/>
        </p:nvPicPr>
        <p:blipFill>
          <a:blip/>
          <a:stretch>
            <a:fillRect/>
          </a:stretch>
        </p:blipFill>
        <p:spPr>
          <a:xfrm>
            <a:off x="6563181" y="1367582"/>
            <a:ext cx="1872000" cy="987648"/>
          </a:xfrm>
          <a:prstGeom prst="rect">
            <a:avLst/>
          </a:prstGeom>
        </p:spPr>
      </p:pic>
      <p:sp>
        <p:nvSpPr>
          <p:cNvPr id="2" name="Titel 1"/>
          <p:cNvSpPr>
            <a:spLocks noGrp="1"/>
          </p:cNvSpPr>
          <p:nvPr userDrawn="1">
            <p:ph type="ctrTitle" hasCustomPrompt="1"/>
          </p:nvPr>
        </p:nvSpPr>
        <p:spPr bwMode="black">
          <a:xfrm>
            <a:off x="605406" y="1561638"/>
            <a:ext cx="5436000" cy="1231200"/>
          </a:xfrm>
          <a:prstGeom prst="rect">
            <a:avLst/>
          </a:prstGeom>
        </p:spPr>
        <p:txBody>
          <a:bodyPr tIns="0" anchor="ctr"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Maximal zweizeiligen </a:t>
            </a:r>
            <a:br>
              <a:rPr lang="de-AT" dirty="0"/>
            </a:br>
            <a:r>
              <a:rPr lang="de-AT" dirty="0"/>
              <a:t>Titel eingeben</a:t>
            </a:r>
          </a:p>
        </p:txBody>
      </p:sp>
      <p:sp>
        <p:nvSpPr>
          <p:cNvPr id="3" name="Untertitel 2"/>
          <p:cNvSpPr>
            <a:spLocks noGrp="1"/>
          </p:cNvSpPr>
          <p:nvPr userDrawn="1">
            <p:ph type="subTitle" idx="1" hasCustomPrompt="1"/>
          </p:nvPr>
        </p:nvSpPr>
        <p:spPr bwMode="black">
          <a:xfrm>
            <a:off x="605406" y="1191698"/>
            <a:ext cx="5436000" cy="421840"/>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12" name="Textplatzhalter 7"/>
          <p:cNvSpPr>
            <a:spLocks noGrp="1"/>
          </p:cNvSpPr>
          <p:nvPr>
            <p:ph type="body" sz="quarter" idx="12" hasCustomPrompt="1"/>
          </p:nvPr>
        </p:nvSpPr>
        <p:spPr bwMode="auto">
          <a:xfrm>
            <a:off x="457200" y="6512313"/>
            <a:ext cx="1638300" cy="292348"/>
          </a:xfrm>
        </p:spPr>
        <p:txBody>
          <a:bodyPr>
            <a:noAutofit/>
          </a:bodyPr>
          <a:lstStyle>
            <a:lvl1pPr marL="0" indent="0">
              <a:buNone/>
              <a:defRPr sz="900" cap="all" baseline="0">
                <a:solidFill>
                  <a:schemeClr val="bg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2407" y="6244589"/>
            <a:ext cx="1706149" cy="249883"/>
          </a:xfrm>
          <a:prstGeom prst="rect">
            <a:avLst/>
          </a:prstGeom>
        </p:spPr>
      </p:pic>
      <p:pic>
        <p:nvPicPr>
          <p:cNvPr id="19" name="Grafik 18">
            <a:extLst>
              <a:ext uri="{FF2B5EF4-FFF2-40B4-BE49-F238E27FC236}">
                <a16:creationId xmlns:a16="http://schemas.microsoft.com/office/drawing/2014/main" id="{CBFE10AA-75A4-4890-9EDF-8C4C050328A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55494" y="6262496"/>
            <a:ext cx="1884536" cy="326780"/>
          </a:xfrm>
          <a:prstGeom prst="rect">
            <a:avLst/>
          </a:prstGeom>
        </p:spPr>
      </p:pic>
    </p:spTree>
    <p:extLst>
      <p:ext uri="{BB962C8B-B14F-4D97-AF65-F5344CB8AC3E}">
        <p14:creationId xmlns:p14="http://schemas.microsoft.com/office/powerpoint/2010/main" val="1096689772"/>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Kapitelfolie">
    <p:spTree>
      <p:nvGrpSpPr>
        <p:cNvPr id="1" name=""/>
        <p:cNvGrpSpPr/>
        <p:nvPr/>
      </p:nvGrpSpPr>
      <p:grpSpPr>
        <a:xfrm>
          <a:off x="0" y="0"/>
          <a:ext cx="0" cy="0"/>
          <a:chOff x="0" y="0"/>
          <a:chExt cx="0" cy="0"/>
        </a:xfrm>
      </p:grpSpPr>
      <p:grpSp>
        <p:nvGrpSpPr>
          <p:cNvPr id="21" name="Gruppieren 20"/>
          <p:cNvGrpSpPr/>
          <p:nvPr userDrawn="1"/>
        </p:nvGrpSpPr>
        <p:grpSpPr>
          <a:xfrm>
            <a:off x="288000" y="720000"/>
            <a:ext cx="8544988" cy="2445121"/>
            <a:chOff x="295200" y="588000"/>
            <a:chExt cx="8544988" cy="2037600"/>
          </a:xfrm>
        </p:grpSpPr>
        <p:sp>
          <p:nvSpPr>
            <p:cNvPr id="22" name="Rechteck 21"/>
            <p:cNvSpPr/>
            <p:nvPr userDrawn="1"/>
          </p:nvSpPr>
          <p:spPr>
            <a:xfrm>
              <a:off x="6192000" y="588000"/>
              <a:ext cx="2648188" cy="2037600"/>
            </a:xfrm>
            <a:prstGeom prst="rect">
              <a:avLst/>
            </a:prstGeo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3" name="Rechteck 22"/>
            <p:cNvSpPr/>
            <p:nvPr userDrawn="1"/>
          </p:nvSpPr>
          <p:spPr bwMode="blackWhite">
            <a:xfrm>
              <a:off x="295200" y="588000"/>
              <a:ext cx="5904662" cy="2037600"/>
            </a:xfrm>
            <a:prstGeom prst="rect">
              <a:avLst/>
            </a:prstGeom>
            <a:solidFill>
              <a:srgbClr val="0096D3"/>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pic>
        <p:nvPicPr>
          <p:cNvPr id="17" name="Grafik 16">
            <a:extLst>
              <a:ext uri="{FF2B5EF4-FFF2-40B4-BE49-F238E27FC236}">
                <a16:creationId xmlns:a16="http://schemas.microsoft.com/office/drawing/2014/main" id="{F4458FDE-15D4-4C68-B94E-89B01DEA8E66}"/>
              </a:ext>
            </a:extLst>
          </p:cNvPr>
          <p:cNvPicPr>
            <a:picLocks noChangeAspect="1"/>
          </p:cNvPicPr>
          <p:nvPr userDrawn="1"/>
        </p:nvPicPr>
        <p:blipFill>
          <a:blip/>
          <a:stretch>
            <a:fillRect/>
          </a:stretch>
        </p:blipFill>
        <p:spPr>
          <a:xfrm>
            <a:off x="6563181" y="1367582"/>
            <a:ext cx="1872000" cy="987648"/>
          </a:xfrm>
          <a:prstGeom prst="rect">
            <a:avLst/>
          </a:prstGeom>
        </p:spPr>
      </p:pic>
      <p:sp>
        <p:nvSpPr>
          <p:cNvPr id="14" name="Textplatzhalter 9"/>
          <p:cNvSpPr>
            <a:spLocks noGrp="1"/>
          </p:cNvSpPr>
          <p:nvPr>
            <p:ph type="body" sz="quarter" idx="11"/>
          </p:nvPr>
        </p:nvSpPr>
        <p:spPr bwMode="white">
          <a:xfrm>
            <a:off x="287338" y="349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3" name="Titel 1"/>
          <p:cNvSpPr>
            <a:spLocks noGrp="1"/>
          </p:cNvSpPr>
          <p:nvPr>
            <p:ph type="ctrTitle" hasCustomPrompt="1"/>
          </p:nvPr>
        </p:nvSpPr>
        <p:spPr bwMode="black">
          <a:xfrm>
            <a:off x="605406" y="1561638"/>
            <a:ext cx="5436000" cy="1231200"/>
          </a:xfrm>
          <a:prstGeom prst="rect">
            <a:avLst/>
          </a:prstGeom>
        </p:spPr>
        <p:txBody>
          <a:bodyPr tIns="0" anchor="ctr" anchorCtr="0">
            <a:noAutofit/>
          </a:bodyPr>
          <a:lstStyle>
            <a:lvl1pPr algn="l">
              <a:lnSpc>
                <a:spcPct val="100000"/>
              </a:lnSpc>
              <a:defRPr sz="2800" b="1" i="0" baseline="0">
                <a:solidFill>
                  <a:schemeClr val="bg1"/>
                </a:solidFill>
                <a:latin typeface="Georgia" charset="0"/>
                <a:ea typeface="Georgia" charset="0"/>
                <a:cs typeface="Georgia" charset="0"/>
              </a:defRPr>
            </a:lvl1pPr>
          </a:lstStyle>
          <a:p>
            <a:r>
              <a:rPr lang="de-AT" dirty="0"/>
              <a:t>Maximal zweizeiligen </a:t>
            </a:r>
            <a:br>
              <a:rPr lang="de-AT" dirty="0"/>
            </a:br>
            <a:r>
              <a:rPr lang="de-AT" dirty="0"/>
              <a:t>Titel eingeben</a:t>
            </a:r>
          </a:p>
        </p:txBody>
      </p:sp>
      <p:sp>
        <p:nvSpPr>
          <p:cNvPr id="2" name="Datumsplatzhalter 1"/>
          <p:cNvSpPr>
            <a:spLocks noGrp="1"/>
          </p:cNvSpPr>
          <p:nvPr>
            <p:ph type="dt" sz="half" idx="13"/>
          </p:nvPr>
        </p:nvSpPr>
        <p:spPr/>
        <p:txBody>
          <a:bodyPr/>
          <a:lstStyle/>
          <a:p>
            <a:fld id="{EF16FBD4-A1A0-4C0D-8ECA-591A550A295A}" type="datetime1">
              <a:rPr lang="de-AT" smtClean="0"/>
              <a:t>28.04.2022</a:t>
            </a:fld>
            <a:endParaRPr lang="de-AT" dirty="0"/>
          </a:p>
        </p:txBody>
      </p:sp>
      <p:sp>
        <p:nvSpPr>
          <p:cNvPr id="3" name="Fußzeilenplatzhalter 2"/>
          <p:cNvSpPr>
            <a:spLocks noGrp="1"/>
          </p:cNvSpPr>
          <p:nvPr>
            <p:ph type="ftr" sz="quarter" idx="14"/>
          </p:nvPr>
        </p:nvSpPr>
        <p:spPr/>
        <p:txBody>
          <a:bodyPr/>
          <a:lstStyle/>
          <a:p>
            <a:r>
              <a:rPr lang="de-AT" dirty="0" err="1" smtClean="0"/>
              <a:t>Fusszeile</a:t>
            </a:r>
            <a:endParaRPr lang="de-AT" dirty="0"/>
          </a:p>
        </p:txBody>
      </p:sp>
      <p:sp>
        <p:nvSpPr>
          <p:cNvPr id="6" name="Foliennummernplatzhalter 5"/>
          <p:cNvSpPr>
            <a:spLocks noGrp="1"/>
          </p:cNvSpPr>
          <p:nvPr>
            <p:ph type="sldNum" sz="quarter" idx="15"/>
          </p:nvPr>
        </p:nvSpPr>
        <p:spPr/>
        <p:txBody>
          <a:bodyPr/>
          <a:lstStyle/>
          <a:p>
            <a:r>
              <a:rPr lang="de-AT" dirty="0"/>
              <a:t>SEITE </a:t>
            </a:r>
            <a:fld id="{BE3DC40E-DBBE-4E2D-9EEC-FBF0DA0E9179}" type="slidenum">
              <a:rPr lang="de-AT" smtClean="0"/>
              <a:pPr/>
              <a:t>‹Nr.›</a:t>
            </a:fld>
            <a:endParaRPr lang="de-AT" dirty="0"/>
          </a:p>
        </p:txBody>
      </p:sp>
      <p:pic>
        <p:nvPicPr>
          <p:cNvPr id="12" name="Grafik 11">
            <a:extLst>
              <a:ext uri="{FF2B5EF4-FFF2-40B4-BE49-F238E27FC236}">
                <a16:creationId xmlns:a16="http://schemas.microsoft.com/office/drawing/2014/main" id="{6E1B1CF5-3E40-4645-885E-5E7FF43CFF96}"/>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7272338" y="6448659"/>
            <a:ext cx="1408538" cy="244241"/>
          </a:xfrm>
          <a:prstGeom prst="rect">
            <a:avLst/>
          </a:prstGeom>
        </p:spPr>
      </p:pic>
      <p:pic>
        <p:nvPicPr>
          <p:cNvPr id="18" name="Grafik 17"/>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462407" y="6244589"/>
            <a:ext cx="1706149" cy="249883"/>
          </a:xfrm>
          <a:prstGeom prst="rect">
            <a:avLst/>
          </a:prstGeom>
        </p:spPr>
      </p:pic>
      <p:sp>
        <p:nvSpPr>
          <p:cNvPr id="19" name="Rechteck 18"/>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2976733"/>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Kapitelfolie kurz">
    <p:spTree>
      <p:nvGrpSpPr>
        <p:cNvPr id="1" name=""/>
        <p:cNvGrpSpPr/>
        <p:nvPr/>
      </p:nvGrpSpPr>
      <p:grpSpPr>
        <a:xfrm>
          <a:off x="0" y="0"/>
          <a:ext cx="0" cy="0"/>
          <a:chOff x="0" y="0"/>
          <a:chExt cx="0" cy="0"/>
        </a:xfrm>
      </p:grpSpPr>
      <p:grpSp>
        <p:nvGrpSpPr>
          <p:cNvPr id="13" name="Gruppieren 12"/>
          <p:cNvGrpSpPr/>
          <p:nvPr userDrawn="1"/>
        </p:nvGrpSpPr>
        <p:grpSpPr>
          <a:xfrm>
            <a:off x="288000" y="720000"/>
            <a:ext cx="8544988" cy="2078015"/>
            <a:chOff x="295200" y="603319"/>
            <a:chExt cx="8544988" cy="2037600"/>
          </a:xfrm>
        </p:grpSpPr>
        <p:sp>
          <p:nvSpPr>
            <p:cNvPr id="15" name="Rechteck 14"/>
            <p:cNvSpPr/>
            <p:nvPr userDrawn="1"/>
          </p:nvSpPr>
          <p:spPr>
            <a:xfrm>
              <a:off x="6192000" y="603319"/>
              <a:ext cx="2648188" cy="2037600"/>
            </a:xfrm>
            <a:prstGeom prst="rect">
              <a:avLst/>
            </a:prstGeo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17" name="Rechteck 16"/>
            <p:cNvSpPr/>
            <p:nvPr userDrawn="1"/>
          </p:nvSpPr>
          <p:spPr bwMode="blackWhite">
            <a:xfrm>
              <a:off x="295200" y="603319"/>
              <a:ext cx="5904662" cy="2037600"/>
            </a:xfrm>
            <a:prstGeom prst="rect">
              <a:avLst/>
            </a:prstGeom>
            <a:solidFill>
              <a:srgbClr val="0096D3"/>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2" name="Titel 1"/>
          <p:cNvSpPr>
            <a:spLocks noGrp="1"/>
          </p:cNvSpPr>
          <p:nvPr>
            <p:ph type="ctrTitle" hasCustomPrompt="1"/>
          </p:nvPr>
        </p:nvSpPr>
        <p:spPr bwMode="black">
          <a:xfrm>
            <a:off x="605407" y="1563112"/>
            <a:ext cx="5436000" cy="620057"/>
          </a:xfrm>
          <a:prstGeom prst="rect">
            <a:avLst/>
          </a:prstGeom>
        </p:spPr>
        <p:txBody>
          <a:bodyPr tIns="0" anchor="b" anchorCtr="0">
            <a:noAutofit/>
          </a:bodyPr>
          <a:lstStyle>
            <a:lvl1pPr algn="l">
              <a:lnSpc>
                <a:spcPct val="100000"/>
              </a:lnSpc>
              <a:defRPr sz="2800" b="1" i="0" baseline="0">
                <a:solidFill>
                  <a:schemeClr val="bg1"/>
                </a:solidFill>
                <a:latin typeface="Georgia" charset="0"/>
                <a:ea typeface="Georgia" charset="0"/>
                <a:cs typeface="Georgia" charset="0"/>
              </a:defRPr>
            </a:lvl1pPr>
          </a:lstStyle>
          <a:p>
            <a:r>
              <a:rPr lang="de-AT" dirty="0"/>
              <a:t>Einzeiligen Titel eingeben</a:t>
            </a:r>
          </a:p>
        </p:txBody>
      </p:sp>
      <p:sp>
        <p:nvSpPr>
          <p:cNvPr id="14" name="Textplatzhalter 9"/>
          <p:cNvSpPr>
            <a:spLocks noGrp="1"/>
          </p:cNvSpPr>
          <p:nvPr>
            <p:ph type="body" sz="quarter" idx="11"/>
          </p:nvPr>
        </p:nvSpPr>
        <p:spPr bwMode="white">
          <a:xfrm>
            <a:off x="287338" y="313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4" name="Date Placeholder 3"/>
          <p:cNvSpPr>
            <a:spLocks noGrp="1"/>
          </p:cNvSpPr>
          <p:nvPr>
            <p:ph type="dt" sz="half" idx="12"/>
          </p:nvPr>
        </p:nvSpPr>
        <p:spPr/>
        <p:txBody>
          <a:bodyPr/>
          <a:lstStyle/>
          <a:p>
            <a:fld id="{EF16FBD4-A1A0-4C0D-8ECA-591A550A295A}" type="datetime1">
              <a:rPr lang="de-AT" smtClean="0"/>
              <a:t>28.04.2022</a:t>
            </a:fld>
            <a:endParaRPr lang="de-AT" dirty="0"/>
          </a:p>
        </p:txBody>
      </p:sp>
      <p:sp>
        <p:nvSpPr>
          <p:cNvPr id="5" name="Footer Placeholder 4"/>
          <p:cNvSpPr>
            <a:spLocks noGrp="1"/>
          </p:cNvSpPr>
          <p:nvPr>
            <p:ph type="ftr" sz="quarter" idx="13"/>
          </p:nvPr>
        </p:nvSpPr>
        <p:spPr/>
        <p:txBody>
          <a:bodyPr/>
          <a:lstStyle/>
          <a:p>
            <a:r>
              <a:rPr lang="de-AT" dirty="0" err="1" smtClean="0"/>
              <a:t>Fusszeile</a:t>
            </a:r>
            <a:endParaRPr lang="de-AT" dirty="0"/>
          </a:p>
        </p:txBody>
      </p:sp>
      <p:sp>
        <p:nvSpPr>
          <p:cNvPr id="6" name="Slide Number Placeholder 5"/>
          <p:cNvSpPr>
            <a:spLocks noGrp="1"/>
          </p:cNvSpPr>
          <p:nvPr>
            <p:ph type="sldNum" sz="quarter" idx="14"/>
          </p:nvPr>
        </p:nvSpPr>
        <p:spPr/>
        <p:txBody>
          <a:bodyPr/>
          <a:lstStyle/>
          <a:p>
            <a:r>
              <a:rPr lang="de-AT" dirty="0"/>
              <a:t>SEITE </a:t>
            </a:r>
            <a:fld id="{BE3DC40E-DBBE-4E2D-9EEC-FBF0DA0E9179}" type="slidenum">
              <a:rPr lang="de-AT" smtClean="0"/>
              <a:pPr/>
              <a:t>‹Nr.›</a:t>
            </a:fld>
            <a:endParaRPr lang="de-AT" dirty="0"/>
          </a:p>
        </p:txBody>
      </p:sp>
      <p:pic>
        <p:nvPicPr>
          <p:cNvPr id="12" name="Grafik 11">
            <a:extLst>
              <a:ext uri="{FF2B5EF4-FFF2-40B4-BE49-F238E27FC236}">
                <a16:creationId xmlns:a16="http://schemas.microsoft.com/office/drawing/2014/main" id="{4FAE2663-7B05-4FBE-8201-52BF686A5D1E}"/>
              </a:ext>
            </a:extLst>
          </p:cNvPr>
          <p:cNvPicPr>
            <a:picLocks noChangeAspect="1"/>
          </p:cNvPicPr>
          <p:nvPr userDrawn="1"/>
        </p:nvPicPr>
        <p:blipFill>
          <a:blip/>
          <a:stretch>
            <a:fillRect/>
          </a:stretch>
        </p:blipFill>
        <p:spPr>
          <a:xfrm>
            <a:off x="6563181" y="1367582"/>
            <a:ext cx="1872000" cy="987648"/>
          </a:xfrm>
          <a:prstGeom prst="rect">
            <a:avLst/>
          </a:prstGeom>
        </p:spPr>
      </p:pic>
      <p:pic>
        <p:nvPicPr>
          <p:cNvPr id="16" name="Grafik 15">
            <a:extLst>
              <a:ext uri="{FF2B5EF4-FFF2-40B4-BE49-F238E27FC236}">
                <a16:creationId xmlns:a16="http://schemas.microsoft.com/office/drawing/2014/main" id="{8ABE0907-E46F-4ED9-983E-9AC179FE9A8D}"/>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7272338" y="6448659"/>
            <a:ext cx="1408538" cy="244241"/>
          </a:xfrm>
          <a:prstGeom prst="rect">
            <a:avLst/>
          </a:prstGeom>
        </p:spPr>
      </p:pic>
      <p:pic>
        <p:nvPicPr>
          <p:cNvPr id="19" name="Grafik 18"/>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462407" y="6244589"/>
            <a:ext cx="1706149" cy="249883"/>
          </a:xfrm>
          <a:prstGeom prst="rect">
            <a:avLst/>
          </a:prstGeom>
        </p:spPr>
      </p:pic>
      <p:sp>
        <p:nvSpPr>
          <p:cNvPr id="3" name="Rechteck 2"/>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4094613"/>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Nur Titel">
    <p:spTree>
      <p:nvGrpSpPr>
        <p:cNvPr id="1" name=""/>
        <p:cNvGrpSpPr/>
        <p:nvPr/>
      </p:nvGrpSpPr>
      <p:grpSpPr>
        <a:xfrm>
          <a:off x="0" y="0"/>
          <a:ext cx="0" cy="0"/>
          <a:chOff x="0" y="0"/>
          <a:chExt cx="0" cy="0"/>
        </a:xfrm>
      </p:grpSpPr>
      <p:sp>
        <p:nvSpPr>
          <p:cNvPr id="7" name="Inhaltsplatzhalter 6"/>
          <p:cNvSpPr>
            <a:spLocks noGrp="1"/>
          </p:cNvSpPr>
          <p:nvPr>
            <p:ph sz="quarter" idx="10" hasCustomPrompt="1"/>
          </p:nvPr>
        </p:nvSpPr>
        <p:spPr>
          <a:xfrm>
            <a:off x="468317" y="1613538"/>
            <a:ext cx="8210548" cy="5244464"/>
          </a:xfrm>
        </p:spPr>
        <p:txBody>
          <a:bodyPr/>
          <a:lstStyle>
            <a:lvl1pPr>
              <a:buNone/>
              <a:defRPr/>
            </a:lvl1pPr>
          </a:lstStyle>
          <a:p>
            <a:pPr lvl="0"/>
            <a:r>
              <a:rPr lang="de-AT" dirty="0" smtClean="0"/>
              <a:t>Platzhalter für Objekte</a:t>
            </a:r>
            <a:endParaRPr lang="de-AT" dirty="0"/>
          </a:p>
        </p:txBody>
      </p:sp>
      <p:sp>
        <p:nvSpPr>
          <p:cNvPr id="8" name="Rechteck 7"/>
          <p:cNvSpPr/>
          <p:nvPr userDrawn="1"/>
        </p:nvSpPr>
        <p:spPr bwMode="gray">
          <a:xfrm>
            <a:off x="0" y="1252226"/>
            <a:ext cx="9144000" cy="30240"/>
          </a:xfrm>
          <a:prstGeom prst="rect">
            <a:avLst/>
          </a:prstGeom>
          <a:solidFill>
            <a:srgbClr val="0C94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800" dirty="0"/>
              <a:t>      </a:t>
            </a:r>
          </a:p>
        </p:txBody>
      </p:sp>
      <p:sp>
        <p:nvSpPr>
          <p:cNvPr id="2" name="Titel 1"/>
          <p:cNvSpPr>
            <a:spLocks noGrp="1"/>
          </p:cNvSpPr>
          <p:nvPr>
            <p:ph type="title"/>
          </p:nvPr>
        </p:nvSpPr>
        <p:spPr/>
        <p:txBody>
          <a:bodyPr/>
          <a:lstStyle/>
          <a:p>
            <a:r>
              <a:rPr lang="de-DE" smtClean="0"/>
              <a:t>Titelmasterformat durch Klicken bearbeiten</a:t>
            </a:r>
            <a:endParaRPr lang="de-AT" dirty="0"/>
          </a:p>
        </p:txBody>
      </p:sp>
      <p:pic>
        <p:nvPicPr>
          <p:cNvPr id="12" name="Grafik 11"/>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462407" y="6244589"/>
            <a:ext cx="1706149" cy="249883"/>
          </a:xfrm>
          <a:prstGeom prst="rect">
            <a:avLst/>
          </a:prstGeom>
        </p:spPr>
      </p:pic>
      <p:sp>
        <p:nvSpPr>
          <p:cNvPr id="13" name="Fußzeilenplatzhalter 7"/>
          <p:cNvSpPr>
            <a:spLocks noGrp="1"/>
          </p:cNvSpPr>
          <p:nvPr>
            <p:ph type="ftr" sz="quarter" idx="11"/>
          </p:nvPr>
        </p:nvSpPr>
        <p:spPr>
          <a:xfrm>
            <a:off x="1354562" y="6494473"/>
            <a:ext cx="3217444" cy="309702"/>
          </a:xfrm>
        </p:spPr>
        <p:txBody>
          <a:bodyPr/>
          <a:lstStyle/>
          <a:p>
            <a:r>
              <a:rPr lang="de-AT" dirty="0" err="1" smtClean="0"/>
              <a:t>Fusszeile</a:t>
            </a:r>
            <a:endParaRPr lang="de-AT" dirty="0"/>
          </a:p>
        </p:txBody>
      </p:sp>
      <p:sp>
        <p:nvSpPr>
          <p:cNvPr id="14" name="Foliennummernplatzhalter 8"/>
          <p:cNvSpPr>
            <a:spLocks noGrp="1"/>
          </p:cNvSpPr>
          <p:nvPr>
            <p:ph type="sldNum" sz="quarter" idx="12"/>
          </p:nvPr>
        </p:nvSpPr>
        <p:spPr>
          <a:xfrm>
            <a:off x="462407" y="6494473"/>
            <a:ext cx="892150" cy="309702"/>
          </a:xfrm>
        </p:spPr>
        <p:txBody>
          <a:bodyPr/>
          <a:lstStyle/>
          <a:p>
            <a:r>
              <a:rPr lang="de-AT" dirty="0"/>
              <a:t>SEITE </a:t>
            </a:r>
            <a:fld id="{BE3DC40E-DBBE-4E2D-9EEC-FBF0DA0E9179}" type="slidenum">
              <a:rPr lang="de-AT" smtClean="0"/>
              <a:t>‹Nr.›</a:t>
            </a:fld>
            <a:endParaRPr lang="de-AT" dirty="0"/>
          </a:p>
        </p:txBody>
      </p:sp>
      <p:sp>
        <p:nvSpPr>
          <p:cNvPr id="17" name="Rechteck 16"/>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462406" y="1613536"/>
            <a:ext cx="3960000" cy="4631054"/>
          </a:xfrm>
        </p:spPr>
        <p:txBody>
          <a:bodyPr>
            <a:normAutofit/>
          </a:bodyPr>
          <a:lstStyle>
            <a:lvl1pPr>
              <a:defRPr sz="1600"/>
            </a:lvl1pPr>
            <a:lvl2pPr marL="541290" indent="-285738">
              <a:buClr>
                <a:schemeClr val="accent1"/>
              </a:buClr>
              <a:buFont typeface="Wingdings" charset="2"/>
              <a:buChar char="§"/>
              <a:defRPr sz="1500"/>
            </a:lvl2pPr>
            <a:lvl3pPr>
              <a:defRPr sz="1400"/>
            </a:lvl3pPr>
            <a:lvl4pPr>
              <a:buClr>
                <a:schemeClr val="accent1"/>
              </a:buClr>
              <a:defRPr sz="1200"/>
            </a:lvl4pPr>
            <a:lvl5pPr>
              <a:defRPr sz="1200"/>
            </a:lvl5pPr>
            <a:lvl6pPr>
              <a:defRPr sz="1800"/>
            </a:lvl6pPr>
            <a:lvl7pPr>
              <a:defRPr sz="1800"/>
            </a:lvl7pPr>
            <a:lvl8pPr>
              <a:defRPr sz="1800"/>
            </a:lvl8pPr>
            <a:lvl9pPr>
              <a:defRPr sz="1800"/>
            </a:lvl9pPr>
          </a:lstStyle>
          <a:p>
            <a:pPr lvl="0"/>
            <a:r>
              <a:rPr lang="de-AT" dirty="0"/>
              <a:t>Textmasterformat bearbeiten</a:t>
            </a:r>
          </a:p>
          <a:p>
            <a:pPr lvl="1"/>
            <a:r>
              <a:rPr lang="de-AT" dirty="0"/>
              <a:t>Zweite Ebene</a:t>
            </a:r>
          </a:p>
          <a:p>
            <a:pPr lvl="2"/>
            <a:r>
              <a:rPr lang="de-AT" dirty="0"/>
              <a:t>Dritte Ebene</a:t>
            </a:r>
          </a:p>
        </p:txBody>
      </p:sp>
      <p:sp>
        <p:nvSpPr>
          <p:cNvPr id="4" name="Inhaltsplatzhalter 3"/>
          <p:cNvSpPr>
            <a:spLocks noGrp="1"/>
          </p:cNvSpPr>
          <p:nvPr>
            <p:ph sz="half" idx="2" hasCustomPrompt="1"/>
          </p:nvPr>
        </p:nvSpPr>
        <p:spPr>
          <a:xfrm>
            <a:off x="4715688" y="1613536"/>
            <a:ext cx="3960000" cy="4631054"/>
          </a:xfrm>
        </p:spPr>
        <p:txBody>
          <a:bodyPr>
            <a:normAutofit/>
          </a:bodyPr>
          <a:lstStyle>
            <a:lvl1pPr>
              <a:buClr>
                <a:schemeClr val="accent1"/>
              </a:buClr>
              <a:defRPr sz="1600"/>
            </a:lvl1pPr>
            <a:lvl2pPr marL="541290" indent="-285738">
              <a:buClr>
                <a:schemeClr val="accent1"/>
              </a:buClr>
              <a:buFont typeface="Wingdings" charset="2"/>
              <a:buChar char="§"/>
              <a:defRPr sz="1500"/>
            </a:lvl2pPr>
            <a:lvl3pPr>
              <a:defRPr sz="1400"/>
            </a:lvl3pPr>
            <a:lvl4pPr>
              <a:buClr>
                <a:schemeClr val="accent1"/>
              </a:buClr>
              <a:defRPr sz="1200"/>
            </a:lvl4pPr>
            <a:lvl5pPr>
              <a:buClr>
                <a:schemeClr val="accent1"/>
              </a:buClr>
              <a:defRPr sz="1200"/>
            </a:lvl5pPr>
            <a:lvl6pPr>
              <a:defRPr sz="1800"/>
            </a:lvl6pPr>
            <a:lvl7pPr>
              <a:defRPr sz="1800"/>
            </a:lvl7pPr>
            <a:lvl8pPr>
              <a:defRPr sz="1800"/>
            </a:lvl8pPr>
            <a:lvl9pPr>
              <a:defRPr sz="1800"/>
            </a:lvl9pPr>
          </a:lstStyle>
          <a:p>
            <a:pPr lvl="0"/>
            <a:r>
              <a:rPr lang="de-AT" dirty="0"/>
              <a:t>Textmasterformat bearbeiten</a:t>
            </a:r>
          </a:p>
          <a:p>
            <a:pPr lvl="1"/>
            <a:r>
              <a:rPr lang="de-AT" dirty="0"/>
              <a:t>Zweite Ebene</a:t>
            </a:r>
          </a:p>
          <a:p>
            <a:pPr lvl="2"/>
            <a:r>
              <a:rPr lang="de-AT" dirty="0"/>
              <a:t>Dritte Ebene</a:t>
            </a:r>
          </a:p>
        </p:txBody>
      </p:sp>
      <p:sp>
        <p:nvSpPr>
          <p:cNvPr id="5" name="Datumsplatzhalter 4"/>
          <p:cNvSpPr>
            <a:spLocks noGrp="1"/>
          </p:cNvSpPr>
          <p:nvPr>
            <p:ph type="dt" sz="half" idx="10"/>
          </p:nvPr>
        </p:nvSpPr>
        <p:spPr/>
        <p:txBody>
          <a:bodyPr/>
          <a:lstStyle/>
          <a:p>
            <a:fld id="{DC0C0548-BB61-4975-B080-1B6E0D52ECC3}" type="datetime1">
              <a:rPr lang="de-AT" smtClean="0"/>
              <a:t>28.04.2022</a:t>
            </a:fld>
            <a:endParaRPr lang="de-AT" dirty="0"/>
          </a:p>
        </p:txBody>
      </p:sp>
      <p:sp>
        <p:nvSpPr>
          <p:cNvPr id="9" name="Fußzeilenplatzhalter 8"/>
          <p:cNvSpPr>
            <a:spLocks noGrp="1"/>
          </p:cNvSpPr>
          <p:nvPr>
            <p:ph type="ftr" sz="quarter" idx="11"/>
          </p:nvPr>
        </p:nvSpPr>
        <p:spPr/>
        <p:txBody>
          <a:bodyPr/>
          <a:lstStyle/>
          <a:p>
            <a:r>
              <a:rPr lang="de-AT" smtClean="0"/>
              <a:t>Fusszeile</a:t>
            </a:r>
            <a:endParaRPr lang="de-AT" dirty="0"/>
          </a:p>
        </p:txBody>
      </p:sp>
      <p:sp>
        <p:nvSpPr>
          <p:cNvPr id="10" name="Foliennummernplatzhalter 9"/>
          <p:cNvSpPr>
            <a:spLocks noGrp="1"/>
          </p:cNvSpPr>
          <p:nvPr>
            <p:ph type="sldNum" sz="quarter" idx="12"/>
          </p:nvPr>
        </p:nvSpPr>
        <p:spPr/>
        <p:txBody>
          <a:bodyPr/>
          <a:lstStyle/>
          <a:p>
            <a:r>
              <a:rPr lang="de-AT" dirty="0"/>
              <a:t>SEITE </a:t>
            </a:r>
            <a:fld id="{BE3DC40E-DBBE-4E2D-9EEC-FBF0DA0E9179}" type="slidenum">
              <a:rPr lang="de-AT" smtClean="0"/>
              <a:t>‹Nr.›</a:t>
            </a:fld>
            <a:endParaRPr lang="de-AT" dirty="0"/>
          </a:p>
        </p:txBody>
      </p:sp>
      <p:sp>
        <p:nvSpPr>
          <p:cNvPr id="2" name="Titel 1"/>
          <p:cNvSpPr>
            <a:spLocks noGrp="1"/>
          </p:cNvSpPr>
          <p:nvPr>
            <p:ph type="title"/>
          </p:nvPr>
        </p:nvSpPr>
        <p:spPr/>
        <p:txBody>
          <a:bodyPr/>
          <a:lstStyle/>
          <a:p>
            <a:r>
              <a:rPr lang="de-DE" smtClean="0"/>
              <a:t>Titelmasterformat durch Klicken bearbeiten</a:t>
            </a:r>
            <a:endParaRPr lang="de-AT" dirty="0"/>
          </a:p>
        </p:txBody>
      </p:sp>
      <p:sp>
        <p:nvSpPr>
          <p:cNvPr id="12" name="Rechteck 11"/>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Zwei Inhalte Vergleich">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462406" y="2323189"/>
            <a:ext cx="3960000" cy="3921401"/>
          </a:xfrm>
        </p:spPr>
        <p:txBody>
          <a:bodyPr>
            <a:normAutofit/>
          </a:bodyPr>
          <a:lstStyle>
            <a:lvl1pPr>
              <a:defRPr sz="1600"/>
            </a:lvl1pPr>
            <a:lvl2pPr>
              <a:defRPr sz="1500"/>
            </a:lvl2pPr>
            <a:lvl3pPr>
              <a:defRPr sz="1200"/>
            </a:lvl3pPr>
            <a:lvl4pPr>
              <a:defRPr sz="1100"/>
            </a:lvl4pPr>
            <a:lvl5pPr>
              <a:defRPr sz="1100"/>
            </a:lvl5pPr>
            <a:lvl6pPr>
              <a:defRPr sz="1800"/>
            </a:lvl6pPr>
            <a:lvl7pPr>
              <a:defRPr sz="1800"/>
            </a:lvl7pPr>
            <a:lvl8pPr>
              <a:defRPr sz="1800"/>
            </a:lvl8pPr>
            <a:lvl9pPr>
              <a:defRPr sz="1800"/>
            </a:lvl9pPr>
          </a:lstStyle>
          <a:p>
            <a:pPr lvl="0"/>
            <a:r>
              <a:rPr lang="de-AT" dirty="0"/>
              <a:t>Textmasterformat bearbeiten</a:t>
            </a:r>
          </a:p>
          <a:p>
            <a:pPr lvl="1"/>
            <a:r>
              <a:rPr lang="de-AT" dirty="0"/>
              <a:t>Zweite Ebene</a:t>
            </a:r>
          </a:p>
          <a:p>
            <a:pPr lvl="2"/>
            <a:r>
              <a:rPr lang="de-AT" dirty="0"/>
              <a:t>Dritte Ebene</a:t>
            </a:r>
          </a:p>
        </p:txBody>
      </p:sp>
      <p:sp>
        <p:nvSpPr>
          <p:cNvPr id="4" name="Inhaltsplatzhalter 3"/>
          <p:cNvSpPr>
            <a:spLocks noGrp="1"/>
          </p:cNvSpPr>
          <p:nvPr>
            <p:ph sz="half" idx="2" hasCustomPrompt="1"/>
          </p:nvPr>
        </p:nvSpPr>
        <p:spPr>
          <a:xfrm>
            <a:off x="4715688" y="2323189"/>
            <a:ext cx="3960000" cy="3921401"/>
          </a:xfrm>
        </p:spPr>
        <p:txBody>
          <a:bodyPr>
            <a:normAutofit/>
          </a:bodyPr>
          <a:lstStyle>
            <a:lvl1pPr>
              <a:defRPr sz="1600"/>
            </a:lvl1pPr>
            <a:lvl2pPr>
              <a:defRPr sz="1500"/>
            </a:lvl2pPr>
            <a:lvl3pPr>
              <a:defRPr sz="1200"/>
            </a:lvl3pPr>
            <a:lvl4pPr>
              <a:defRPr sz="1100"/>
            </a:lvl4pPr>
            <a:lvl5pPr>
              <a:defRPr sz="1100"/>
            </a:lvl5pPr>
            <a:lvl6pPr>
              <a:defRPr sz="1800"/>
            </a:lvl6pPr>
            <a:lvl7pPr>
              <a:defRPr sz="1800"/>
            </a:lvl7pPr>
            <a:lvl8pPr>
              <a:defRPr sz="1800"/>
            </a:lvl8pPr>
            <a:lvl9pPr>
              <a:defRPr sz="1800"/>
            </a:lvl9pPr>
          </a:lstStyle>
          <a:p>
            <a:pPr lvl="0"/>
            <a:r>
              <a:rPr lang="de-AT" dirty="0"/>
              <a:t>Textmasterformat bearbeiten</a:t>
            </a:r>
          </a:p>
          <a:p>
            <a:pPr lvl="1"/>
            <a:r>
              <a:rPr lang="de-AT" dirty="0"/>
              <a:t>Zweite Ebene</a:t>
            </a:r>
          </a:p>
          <a:p>
            <a:pPr lvl="2"/>
            <a:r>
              <a:rPr lang="de-AT" dirty="0"/>
              <a:t>Dritte Ebene</a:t>
            </a:r>
          </a:p>
        </p:txBody>
      </p:sp>
      <p:sp>
        <p:nvSpPr>
          <p:cNvPr id="8" name="Textplatzhalter 2"/>
          <p:cNvSpPr>
            <a:spLocks noGrp="1"/>
          </p:cNvSpPr>
          <p:nvPr>
            <p:ph type="body" idx="13" hasCustomPrompt="1"/>
          </p:nvPr>
        </p:nvSpPr>
        <p:spPr bwMode="gray">
          <a:xfrm>
            <a:off x="468315" y="1613536"/>
            <a:ext cx="3960811" cy="639763"/>
          </a:xfrm>
          <a:solidFill>
            <a:schemeClr val="accent1"/>
          </a:solidFill>
          <a:ln>
            <a:solidFill>
              <a:schemeClr val="accent1"/>
            </a:solidFill>
          </a:ln>
        </p:spPr>
        <p:style>
          <a:lnRef idx="2">
            <a:schemeClr val="accent3">
              <a:shade val="50000"/>
            </a:schemeClr>
          </a:lnRef>
          <a:fillRef idx="1">
            <a:schemeClr val="accent3"/>
          </a:fillRef>
          <a:effectRef idx="0">
            <a:schemeClr val="accent3"/>
          </a:effectRef>
          <a:fontRef idx="none"/>
        </p:style>
        <p:txBody>
          <a:bodyPr anchor="ctr" anchorCtr="0">
            <a:noAutofit/>
          </a:bodyPr>
          <a:lstStyle>
            <a:lvl1pPr marL="92063" indent="0">
              <a:buNone/>
              <a:tabLst/>
              <a:defRPr sz="1800" b="1" baseline="0">
                <a:solidFill>
                  <a:schemeClr val="bg1"/>
                </a:solidFill>
                <a:latin typeface="+mj-lt"/>
              </a:defRPr>
            </a:lvl1pPr>
            <a:lvl2pPr marL="457135" indent="0">
              <a:buNone/>
              <a:defRPr sz="2000" b="1"/>
            </a:lvl2pPr>
            <a:lvl3pPr marL="914269" indent="0">
              <a:buNone/>
              <a:defRPr sz="1800" b="1"/>
            </a:lvl3pPr>
            <a:lvl4pPr marL="1371406" indent="0">
              <a:buNone/>
              <a:defRPr sz="1600" b="1"/>
            </a:lvl4pPr>
            <a:lvl5pPr marL="1828540" indent="0">
              <a:buNone/>
              <a:defRPr sz="1600" b="1"/>
            </a:lvl5pPr>
            <a:lvl6pPr marL="2285676" indent="0">
              <a:buNone/>
              <a:defRPr sz="1600" b="1"/>
            </a:lvl6pPr>
            <a:lvl7pPr marL="2742810" indent="0">
              <a:buNone/>
              <a:defRPr sz="1600" b="1"/>
            </a:lvl7pPr>
            <a:lvl8pPr marL="3199945" indent="0">
              <a:buNone/>
              <a:defRPr sz="1600" b="1"/>
            </a:lvl8pPr>
            <a:lvl9pPr marL="3657080" indent="0">
              <a:buNone/>
              <a:defRPr sz="1600" b="1"/>
            </a:lvl9pPr>
          </a:lstStyle>
          <a:p>
            <a:pPr lvl="0"/>
            <a:r>
              <a:rPr lang="de-AT" dirty="0"/>
              <a:t>Text hier einfügen</a:t>
            </a:r>
          </a:p>
        </p:txBody>
      </p:sp>
      <p:sp>
        <p:nvSpPr>
          <p:cNvPr id="5" name="Datumsplatzhalter 4"/>
          <p:cNvSpPr>
            <a:spLocks noGrp="1"/>
          </p:cNvSpPr>
          <p:nvPr>
            <p:ph type="dt" sz="half" idx="14"/>
          </p:nvPr>
        </p:nvSpPr>
        <p:spPr/>
        <p:txBody>
          <a:bodyPr/>
          <a:lstStyle/>
          <a:p>
            <a:fld id="{2208B580-4914-472C-873D-0ABC3D2F1944}" type="datetime1">
              <a:rPr lang="de-AT" smtClean="0"/>
              <a:t>28.04.2022</a:t>
            </a:fld>
            <a:endParaRPr lang="de-AT" dirty="0"/>
          </a:p>
        </p:txBody>
      </p:sp>
      <p:sp>
        <p:nvSpPr>
          <p:cNvPr id="11" name="Fußzeilenplatzhalter 10"/>
          <p:cNvSpPr>
            <a:spLocks noGrp="1"/>
          </p:cNvSpPr>
          <p:nvPr>
            <p:ph type="ftr" sz="quarter" idx="15"/>
          </p:nvPr>
        </p:nvSpPr>
        <p:spPr/>
        <p:txBody>
          <a:bodyPr/>
          <a:lstStyle/>
          <a:p>
            <a:r>
              <a:rPr lang="de-AT" dirty="0" err="1" smtClean="0"/>
              <a:t>Fusszeile</a:t>
            </a:r>
            <a:endParaRPr lang="de-AT" dirty="0"/>
          </a:p>
        </p:txBody>
      </p:sp>
      <p:sp>
        <p:nvSpPr>
          <p:cNvPr id="12" name="Foliennummernplatzhalter 11"/>
          <p:cNvSpPr>
            <a:spLocks noGrp="1"/>
          </p:cNvSpPr>
          <p:nvPr>
            <p:ph type="sldNum" sz="quarter" idx="16"/>
          </p:nvPr>
        </p:nvSpPr>
        <p:spPr/>
        <p:txBody>
          <a:bodyPr/>
          <a:lstStyle/>
          <a:p>
            <a:r>
              <a:rPr lang="de-AT" dirty="0"/>
              <a:t>SEITE </a:t>
            </a:r>
            <a:fld id="{BE3DC40E-DBBE-4E2D-9EEC-FBF0DA0E9179}" type="slidenum">
              <a:rPr lang="de-AT" smtClean="0"/>
              <a:t>‹Nr.›</a:t>
            </a:fld>
            <a:endParaRPr lang="de-AT" dirty="0"/>
          </a:p>
        </p:txBody>
      </p:sp>
      <p:sp>
        <p:nvSpPr>
          <p:cNvPr id="2" name="Titel 1"/>
          <p:cNvSpPr>
            <a:spLocks noGrp="1"/>
          </p:cNvSpPr>
          <p:nvPr>
            <p:ph type="title"/>
          </p:nvPr>
        </p:nvSpPr>
        <p:spPr/>
        <p:txBody>
          <a:bodyPr/>
          <a:lstStyle/>
          <a:p>
            <a:r>
              <a:rPr lang="de-DE" smtClean="0"/>
              <a:t>Titelmasterformat durch Klicken bearbeiten</a:t>
            </a:r>
            <a:endParaRPr lang="de-AT" dirty="0"/>
          </a:p>
        </p:txBody>
      </p:sp>
      <p:sp>
        <p:nvSpPr>
          <p:cNvPr id="14" name="Textplatzhalter 2"/>
          <p:cNvSpPr>
            <a:spLocks noGrp="1"/>
          </p:cNvSpPr>
          <p:nvPr>
            <p:ph type="body" idx="17" hasCustomPrompt="1"/>
          </p:nvPr>
        </p:nvSpPr>
        <p:spPr bwMode="gray">
          <a:xfrm>
            <a:off x="4727895" y="1613536"/>
            <a:ext cx="3960811" cy="639763"/>
          </a:xfrm>
          <a:solidFill>
            <a:schemeClr val="accent1"/>
          </a:solidFill>
          <a:ln>
            <a:solidFill>
              <a:schemeClr val="accent1"/>
            </a:solidFill>
          </a:ln>
        </p:spPr>
        <p:style>
          <a:lnRef idx="2">
            <a:schemeClr val="accent3">
              <a:shade val="50000"/>
            </a:schemeClr>
          </a:lnRef>
          <a:fillRef idx="1">
            <a:schemeClr val="accent3"/>
          </a:fillRef>
          <a:effectRef idx="0">
            <a:schemeClr val="accent3"/>
          </a:effectRef>
          <a:fontRef idx="none"/>
        </p:style>
        <p:txBody>
          <a:bodyPr anchor="ctr" anchorCtr="0">
            <a:noAutofit/>
          </a:bodyPr>
          <a:lstStyle>
            <a:lvl1pPr marL="92063" indent="0">
              <a:buNone/>
              <a:tabLst/>
              <a:defRPr sz="1800" b="1" baseline="0">
                <a:solidFill>
                  <a:schemeClr val="bg1"/>
                </a:solidFill>
                <a:latin typeface="+mj-lt"/>
              </a:defRPr>
            </a:lvl1pPr>
            <a:lvl2pPr marL="457135" indent="0">
              <a:buNone/>
              <a:defRPr sz="2000" b="1"/>
            </a:lvl2pPr>
            <a:lvl3pPr marL="914269" indent="0">
              <a:buNone/>
              <a:defRPr sz="1800" b="1"/>
            </a:lvl3pPr>
            <a:lvl4pPr marL="1371406" indent="0">
              <a:buNone/>
              <a:defRPr sz="1600" b="1"/>
            </a:lvl4pPr>
            <a:lvl5pPr marL="1828540" indent="0">
              <a:buNone/>
              <a:defRPr sz="1600" b="1"/>
            </a:lvl5pPr>
            <a:lvl6pPr marL="2285676" indent="0">
              <a:buNone/>
              <a:defRPr sz="1600" b="1"/>
            </a:lvl6pPr>
            <a:lvl7pPr marL="2742810" indent="0">
              <a:buNone/>
              <a:defRPr sz="1600" b="1"/>
            </a:lvl7pPr>
            <a:lvl8pPr marL="3199945" indent="0">
              <a:buNone/>
              <a:defRPr sz="1600" b="1"/>
            </a:lvl8pPr>
            <a:lvl9pPr marL="3657080" indent="0">
              <a:buNone/>
              <a:defRPr sz="1600" b="1"/>
            </a:lvl9pPr>
          </a:lstStyle>
          <a:p>
            <a:pPr lvl="0"/>
            <a:r>
              <a:rPr lang="de-AT" dirty="0"/>
              <a:t>Text hier einfügen</a:t>
            </a:r>
          </a:p>
        </p:txBody>
      </p:sp>
      <p:sp>
        <p:nvSpPr>
          <p:cNvPr id="13" name="Rechteck 12"/>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bschlussfolie">
    <p:spTree>
      <p:nvGrpSpPr>
        <p:cNvPr id="1" name=""/>
        <p:cNvGrpSpPr/>
        <p:nvPr/>
      </p:nvGrpSpPr>
      <p:grpSpPr>
        <a:xfrm>
          <a:off x="0" y="0"/>
          <a:ext cx="0" cy="0"/>
          <a:chOff x="0" y="0"/>
          <a:chExt cx="0" cy="0"/>
        </a:xfrm>
      </p:grpSpPr>
      <p:sp>
        <p:nvSpPr>
          <p:cNvPr id="5" name="Rechteck 4"/>
          <p:cNvSpPr/>
          <p:nvPr/>
        </p:nvSpPr>
        <p:spPr>
          <a:xfrm>
            <a:off x="467544" y="2380617"/>
            <a:ext cx="5148000" cy="3260345"/>
          </a:xfrm>
          <a:prstGeom prst="rect">
            <a:avLst/>
          </a:prstGeom>
          <a:ln w="12700">
            <a:solidFill>
              <a:schemeClr val="bg1">
                <a:lumMod val="50000"/>
              </a:schemeClr>
            </a:solidFill>
          </a:ln>
          <a:effectLst/>
        </p:spPr>
        <p:style>
          <a:lnRef idx="2">
            <a:schemeClr val="dk1"/>
          </a:lnRef>
          <a:fillRef idx="1">
            <a:schemeClr val="lt1"/>
          </a:fillRef>
          <a:effectRef idx="0">
            <a:schemeClr val="dk1"/>
          </a:effectRef>
          <a:fontRef idx="minor">
            <a:schemeClr val="dk1"/>
          </a:fontRef>
        </p:style>
        <p:txBody>
          <a:bodyPr lIns="91432" tIns="45715" rIns="91432" bIns="45715" rtlCol="0" anchor="ctr"/>
          <a:lstStyle/>
          <a:p>
            <a:pPr algn="ctr"/>
            <a:endParaRPr lang="de-AT" sz="1800" dirty="0"/>
          </a:p>
        </p:txBody>
      </p:sp>
      <p:sp>
        <p:nvSpPr>
          <p:cNvPr id="11" name="Textplatzhalter 10"/>
          <p:cNvSpPr>
            <a:spLocks noGrp="1"/>
          </p:cNvSpPr>
          <p:nvPr>
            <p:ph type="body" sz="quarter" idx="10" hasCustomPrompt="1"/>
          </p:nvPr>
        </p:nvSpPr>
        <p:spPr>
          <a:xfrm>
            <a:off x="2400757" y="3071813"/>
            <a:ext cx="2763926" cy="2173549"/>
          </a:xfrm>
        </p:spPr>
        <p:txBody>
          <a:bodyPr>
            <a:normAutofit/>
          </a:bodyPr>
          <a:lstStyle>
            <a:lvl1pPr marL="0" marR="0" indent="0" algn="l" defTabSz="914269" rtl="0" eaLnBrk="1" fontAlgn="auto" latinLnBrk="0" hangingPunct="1">
              <a:lnSpc>
                <a:spcPct val="100000"/>
              </a:lnSpc>
              <a:spcBef>
                <a:spcPts val="0"/>
              </a:spcBef>
              <a:spcAft>
                <a:spcPts val="0"/>
              </a:spcAft>
              <a:buClr>
                <a:srgbClr val="4B2582"/>
              </a:buClr>
              <a:buSzTx/>
              <a:buFont typeface="Wingdings" pitchFamily="2" charset="2"/>
              <a:buNone/>
              <a:tabLst/>
              <a:defRPr sz="1100" baseline="0"/>
            </a:lvl1pPr>
            <a:lvl2pPr marL="0" indent="0">
              <a:buNone/>
              <a:defRPr/>
            </a:lvl2pPr>
            <a:lvl3pPr marL="0" indent="0">
              <a:buNone/>
              <a:defRPr/>
            </a:lvl3pPr>
            <a:lvl4pPr marL="0" indent="0">
              <a:buNone/>
              <a:defRPr/>
            </a:lvl4pPr>
            <a:lvl5pPr marL="0" indent="0">
              <a:buNone/>
              <a:defRPr/>
            </a:lvl5pPr>
          </a:lstStyle>
          <a:p>
            <a:pPr marL="0" marR="0" lvl="0" indent="0" algn="l" defTabSz="914269" rtl="0" eaLnBrk="1" fontAlgn="auto" latinLnBrk="0" hangingPunct="1">
              <a:lnSpc>
                <a:spcPct val="100000"/>
              </a:lnSpc>
              <a:spcBef>
                <a:spcPts val="0"/>
              </a:spcBef>
              <a:spcAft>
                <a:spcPts val="0"/>
              </a:spcAft>
              <a:buClr>
                <a:srgbClr val="4B2582"/>
              </a:buClr>
              <a:buSzTx/>
              <a:buFont typeface="Wingdings" pitchFamily="2" charset="2"/>
              <a:buNone/>
              <a:tabLst/>
              <a:defRPr/>
            </a:pPr>
            <a:r>
              <a:rPr kumimoji="0" lang="de-AT" sz="1000" b="0" i="0" u="none" strike="noStrike" kern="1200" cap="none" spc="0" normalizeH="0" baseline="0" noProof="0" dirty="0">
                <a:ln>
                  <a:noFill/>
                </a:ln>
                <a:solidFill>
                  <a:srgbClr val="000000"/>
                </a:solidFill>
                <a:effectLst/>
                <a:uLnTx/>
                <a:uFillTx/>
                <a:latin typeface="+mn-lt"/>
                <a:ea typeface="+mn-ea"/>
                <a:cs typeface="+mn-cs"/>
              </a:rPr>
              <a:t>Hier Adressdaten eingeben</a:t>
            </a:r>
          </a:p>
        </p:txBody>
      </p:sp>
      <p:sp>
        <p:nvSpPr>
          <p:cNvPr id="8" name="Datumsplatzhalter 7"/>
          <p:cNvSpPr>
            <a:spLocks noGrp="1"/>
          </p:cNvSpPr>
          <p:nvPr>
            <p:ph type="dt" sz="half" idx="11"/>
          </p:nvPr>
        </p:nvSpPr>
        <p:spPr/>
        <p:txBody>
          <a:bodyPr/>
          <a:lstStyle/>
          <a:p>
            <a:fld id="{460B22D8-19A8-4750-AD83-286C35A4BCEC}" type="datetime1">
              <a:rPr lang="de-AT" smtClean="0"/>
              <a:t>28.04.2022</a:t>
            </a:fld>
            <a:endParaRPr lang="de-AT" dirty="0"/>
          </a:p>
        </p:txBody>
      </p:sp>
      <p:sp>
        <p:nvSpPr>
          <p:cNvPr id="9" name="Fußzeilenplatzhalter 8"/>
          <p:cNvSpPr>
            <a:spLocks noGrp="1"/>
          </p:cNvSpPr>
          <p:nvPr>
            <p:ph type="ftr" sz="quarter" idx="12"/>
          </p:nvPr>
        </p:nvSpPr>
        <p:spPr/>
        <p:txBody>
          <a:bodyPr/>
          <a:lstStyle/>
          <a:p>
            <a:r>
              <a:rPr lang="de-AT" dirty="0" err="1" smtClean="0"/>
              <a:t>Fusszeile</a:t>
            </a:r>
            <a:endParaRPr lang="de-AT" dirty="0"/>
          </a:p>
        </p:txBody>
      </p:sp>
      <p:sp>
        <p:nvSpPr>
          <p:cNvPr id="10" name="Foliennummernplatzhalter 9"/>
          <p:cNvSpPr>
            <a:spLocks noGrp="1"/>
          </p:cNvSpPr>
          <p:nvPr>
            <p:ph type="sldNum" sz="quarter" idx="13"/>
          </p:nvPr>
        </p:nvSpPr>
        <p:spPr/>
        <p:txBody>
          <a:bodyPr/>
          <a:lstStyle/>
          <a:p>
            <a:r>
              <a:rPr lang="de-AT" dirty="0"/>
              <a:t>SEITE </a:t>
            </a:r>
            <a:fld id="{BE3DC40E-DBBE-4E2D-9EEC-FBF0DA0E9179}" type="slidenum">
              <a:rPr lang="de-AT" smtClean="0"/>
              <a:t>‹Nr.›</a:t>
            </a:fld>
            <a:endParaRPr lang="de-AT" dirty="0"/>
          </a:p>
        </p:txBody>
      </p:sp>
      <p:sp>
        <p:nvSpPr>
          <p:cNvPr id="15" name="Rechteck 14"/>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Grafik 12" descr="Logo-für-VK.png"/>
          <p:cNvPicPr>
            <a:picLocks noChangeAspect="1"/>
          </p:cNvPicPr>
          <p:nvPr userDrawn="1"/>
        </p:nvPicPr>
        <p:blipFill>
          <a:blip r:embed="rId2" cstate="print"/>
          <a:stretch>
            <a:fillRect/>
          </a:stretch>
        </p:blipFill>
        <p:spPr>
          <a:xfrm>
            <a:off x="611561" y="2552702"/>
            <a:ext cx="590932" cy="270319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folie kurz">
    <p:bg>
      <p:bgPr>
        <a:blipFill dpi="0" rotWithShape="1">
          <a:blip>
            <a:lum/>
          </a:blip>
          <a:srcRect/>
          <a:stretch>
            <a:fillRect l="-10000" r="-10000"/>
          </a:stretch>
        </a:blipFill>
        <a:effectLst/>
      </p:bgPr>
    </p:bg>
    <p:spTree>
      <p:nvGrpSpPr>
        <p:cNvPr id="1" name=""/>
        <p:cNvGrpSpPr/>
        <p:nvPr/>
      </p:nvGrpSpPr>
      <p:grpSpPr>
        <a:xfrm>
          <a:off x="0" y="0"/>
          <a:ext cx="0" cy="0"/>
          <a:chOff x="0" y="0"/>
          <a:chExt cx="0" cy="0"/>
        </a:xfrm>
      </p:grpSpPr>
      <p:grpSp>
        <p:nvGrpSpPr>
          <p:cNvPr id="6" name="Gruppieren 5"/>
          <p:cNvGrpSpPr/>
          <p:nvPr userDrawn="1"/>
        </p:nvGrpSpPr>
        <p:grpSpPr>
          <a:xfrm>
            <a:off x="288000" y="720000"/>
            <a:ext cx="8552850" cy="2078015"/>
            <a:chOff x="295022" y="706438"/>
            <a:chExt cx="8552850" cy="2078015"/>
          </a:xfrm>
        </p:grpSpPr>
        <p:sp>
          <p:nvSpPr>
            <p:cNvPr id="19" name="Rechteck 18"/>
            <p:cNvSpPr/>
            <p:nvPr userDrawn="1"/>
          </p:nvSpPr>
          <p:spPr>
            <a:xfrm>
              <a:off x="6199684" y="706438"/>
              <a:ext cx="2648188" cy="2078015"/>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1" name="Rechteck 20"/>
            <p:cNvSpPr/>
            <p:nvPr userDrawn="1"/>
          </p:nvSpPr>
          <p:spPr bwMode="blackWhite">
            <a:xfrm>
              <a:off x="295022" y="706438"/>
              <a:ext cx="5904662" cy="2078015"/>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2" name="Titel 1"/>
          <p:cNvSpPr>
            <a:spLocks noGrp="1"/>
          </p:cNvSpPr>
          <p:nvPr userDrawn="1">
            <p:ph type="ctrTitle" hasCustomPrompt="1"/>
          </p:nvPr>
        </p:nvSpPr>
        <p:spPr bwMode="black">
          <a:xfrm>
            <a:off x="605408" y="1555385"/>
            <a:ext cx="5466982" cy="620057"/>
          </a:xfrm>
          <a:prstGeom prst="rect">
            <a:avLst/>
          </a:prstGeom>
        </p:spPr>
        <p:txBody>
          <a:bodyPr tIns="0" anchor="b"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Einzeiligen Titel eingeben</a:t>
            </a:r>
          </a:p>
        </p:txBody>
      </p:sp>
      <p:sp>
        <p:nvSpPr>
          <p:cNvPr id="3" name="Untertitel 2"/>
          <p:cNvSpPr>
            <a:spLocks noGrp="1"/>
          </p:cNvSpPr>
          <p:nvPr userDrawn="1">
            <p:ph type="subTitle" idx="1" hasCustomPrompt="1"/>
          </p:nvPr>
        </p:nvSpPr>
        <p:spPr bwMode="black">
          <a:xfrm>
            <a:off x="605408" y="1191698"/>
            <a:ext cx="5466982" cy="365413"/>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16" name="Textplatzhalter 9"/>
          <p:cNvSpPr>
            <a:spLocks noGrp="1"/>
          </p:cNvSpPr>
          <p:nvPr userDrawn="1">
            <p:ph type="body" sz="quarter" idx="11"/>
          </p:nvPr>
        </p:nvSpPr>
        <p:spPr bwMode="white">
          <a:xfrm>
            <a:off x="287338" y="313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2" name="Textplatzhalter 7"/>
          <p:cNvSpPr>
            <a:spLocks noGrp="1"/>
          </p:cNvSpPr>
          <p:nvPr userDrawn="1">
            <p:ph type="body" sz="quarter" idx="12" hasCustomPrompt="1"/>
          </p:nvPr>
        </p:nvSpPr>
        <p:spPr bwMode="auto">
          <a:xfrm>
            <a:off x="457200" y="6512313"/>
            <a:ext cx="1638300" cy="292348"/>
          </a:xfrm>
        </p:spPr>
        <p:txBody>
          <a:bodyPr>
            <a:noAutofit/>
          </a:bodyPr>
          <a:lstStyle>
            <a:lvl1pPr marL="0" indent="0">
              <a:buNone/>
              <a:defRPr sz="900" cap="all" baseline="0">
                <a:solidFill>
                  <a:schemeClr val="bg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pic>
        <p:nvPicPr>
          <p:cNvPr id="14" name="Grafik 13">
            <a:extLst>
              <a:ext uri="{FF2B5EF4-FFF2-40B4-BE49-F238E27FC236}">
                <a16:creationId xmlns:a16="http://schemas.microsoft.com/office/drawing/2014/main" id="{B29E1B7A-33AA-4317-9333-014650A09111}"/>
              </a:ext>
            </a:extLst>
          </p:cNvPr>
          <p:cNvPicPr>
            <a:picLocks noChangeAspect="1"/>
          </p:cNvPicPr>
          <p:nvPr userDrawn="1"/>
        </p:nvPicPr>
        <p:blipFill>
          <a:blip/>
          <a:stretch>
            <a:fillRect/>
          </a:stretch>
        </p:blipFill>
        <p:spPr>
          <a:xfrm>
            <a:off x="6563181" y="1367582"/>
            <a:ext cx="1872000" cy="987648"/>
          </a:xfrm>
          <a:prstGeom prst="rect">
            <a:avLst/>
          </a:prstGeom>
        </p:spPr>
      </p:pic>
      <p:pic>
        <p:nvPicPr>
          <p:cNvPr id="13" name="Grafik 12">
            <a:extLst>
              <a:ext uri="{FF2B5EF4-FFF2-40B4-BE49-F238E27FC236}">
                <a16:creationId xmlns:a16="http://schemas.microsoft.com/office/drawing/2014/main" id="{87FD83DD-93AC-4FD9-89BE-042200EC0C41}"/>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6553200" y="6262496"/>
            <a:ext cx="1889125" cy="326781"/>
          </a:xfrm>
          <a:prstGeom prst="rect">
            <a:avLst/>
          </a:prstGeom>
        </p:spPr>
      </p:pic>
      <p:pic>
        <p:nvPicPr>
          <p:cNvPr id="17" name="Grafik 16"/>
          <p:cNvPicPr>
            <a:picLocks noChangeAspect="1"/>
          </p:cNvPicPr>
          <p:nvPr userDrawn="1"/>
        </p:nvPicPr>
        <p:blipFill>
          <a:blip cstate="hqprint">
            <a:extLst>
              <a:ext uri="{28A0092B-C50C-407E-A947-70E740481C1C}">
                <a14:useLocalDpi xmlns:a14="http://schemas.microsoft.com/office/drawing/2010/main" val="0"/>
              </a:ext>
            </a:extLst>
          </a:blip>
          <a:stretch>
            <a:fillRect/>
          </a:stretch>
        </p:blipFill>
        <p:spPr>
          <a:xfrm>
            <a:off x="457200" y="6235643"/>
            <a:ext cx="1825200" cy="276669"/>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462019" y="1613536"/>
            <a:ext cx="7759644" cy="4624686"/>
          </a:xfrm>
        </p:spPr>
        <p:txBody>
          <a:bodyPr lIns="0" rIns="0">
            <a:normAutofit/>
          </a:bodyPr>
          <a:lstStyle>
            <a:lvl1pPr>
              <a:defRPr sz="1600"/>
            </a:lvl1pPr>
            <a:lvl2pPr>
              <a:defRPr sz="1500"/>
            </a:lvl2pPr>
            <a:lvl3pPr>
              <a:defRPr sz="1400"/>
            </a:lvl3pPr>
            <a:lvl4pPr>
              <a:defRPr sz="1200"/>
            </a:lvl4pPr>
            <a:lvl5pPr>
              <a:defRPr sz="1200"/>
            </a:lvl5pPr>
          </a:lstStyle>
          <a:p>
            <a:pPr lvl="0"/>
            <a:r>
              <a:rPr lang="de-AT" dirty="0"/>
              <a:t>Textmasterformat durch Klicken bearbeiten</a:t>
            </a:r>
          </a:p>
          <a:p>
            <a:pPr lvl="1"/>
            <a:r>
              <a:rPr lang="de-AT" dirty="0"/>
              <a:t>Zweite Ebene</a:t>
            </a:r>
          </a:p>
          <a:p>
            <a:pPr lvl="2"/>
            <a:r>
              <a:rPr lang="de-AT" dirty="0"/>
              <a:t>Dritte Ebene</a:t>
            </a:r>
          </a:p>
          <a:p>
            <a:pPr lvl="3"/>
            <a:r>
              <a:rPr lang="de-AT" dirty="0"/>
              <a:t>Vierte Ebene</a:t>
            </a:r>
          </a:p>
          <a:p>
            <a:pPr lvl="4"/>
            <a:r>
              <a:rPr lang="de-AT" dirty="0"/>
              <a:t>Fünfte Ebene</a:t>
            </a:r>
          </a:p>
        </p:txBody>
      </p:sp>
      <p:sp>
        <p:nvSpPr>
          <p:cNvPr id="4" name="Datumsplatzhalter 3"/>
          <p:cNvSpPr>
            <a:spLocks noGrp="1"/>
          </p:cNvSpPr>
          <p:nvPr>
            <p:ph type="dt" sz="half" idx="10"/>
          </p:nvPr>
        </p:nvSpPr>
        <p:spPr>
          <a:xfrm>
            <a:off x="5767853" y="6494473"/>
            <a:ext cx="987407" cy="309702"/>
          </a:xfrm>
        </p:spPr>
        <p:txBody>
          <a:bodyPr/>
          <a:lstStyle/>
          <a:p>
            <a:fld id="{BCE4B0F6-B814-432F-A5EF-779CD4E3E58E}" type="datetime1">
              <a:rPr lang="de-AT" smtClean="0"/>
              <a:t>28.04.2022</a:t>
            </a:fld>
            <a:endParaRPr lang="de-AT" dirty="0"/>
          </a:p>
        </p:txBody>
      </p:sp>
      <p:sp>
        <p:nvSpPr>
          <p:cNvPr id="8" name="Fußzeilenplatzhalter 7"/>
          <p:cNvSpPr>
            <a:spLocks noGrp="1"/>
          </p:cNvSpPr>
          <p:nvPr>
            <p:ph type="ftr" sz="quarter" idx="11"/>
          </p:nvPr>
        </p:nvSpPr>
        <p:spPr/>
        <p:txBody>
          <a:bodyPr/>
          <a:lstStyle/>
          <a:p>
            <a:r>
              <a:rPr lang="de-AT" dirty="0" err="1" smtClean="0"/>
              <a:t>Fusszeile</a:t>
            </a:r>
            <a:endParaRPr lang="de-AT" dirty="0"/>
          </a:p>
        </p:txBody>
      </p:sp>
      <p:sp>
        <p:nvSpPr>
          <p:cNvPr id="9" name="Foliennummernplatzhalter 8"/>
          <p:cNvSpPr>
            <a:spLocks noGrp="1"/>
          </p:cNvSpPr>
          <p:nvPr>
            <p:ph type="sldNum" sz="quarter" idx="12"/>
          </p:nvPr>
        </p:nvSpPr>
        <p:spPr/>
        <p:txBody>
          <a:bodyPr/>
          <a:lstStyle/>
          <a:p>
            <a:r>
              <a:rPr lang="de-AT" dirty="0"/>
              <a:t>SEITE </a:t>
            </a:r>
            <a:fld id="{BE3DC40E-DBBE-4E2D-9EEC-FBF0DA0E9179}" type="slidenum">
              <a:rPr lang="de-AT" smtClean="0"/>
              <a:t>‹Nr.›</a:t>
            </a:fld>
            <a:endParaRPr lang="de-AT" dirty="0"/>
          </a:p>
        </p:txBody>
      </p:sp>
      <p:sp>
        <p:nvSpPr>
          <p:cNvPr id="2" name="Titel 1"/>
          <p:cNvSpPr>
            <a:spLocks noGrp="1"/>
          </p:cNvSpPr>
          <p:nvPr>
            <p:ph type="title"/>
          </p:nvPr>
        </p:nvSpPr>
        <p:spPr/>
        <p:txBody>
          <a:bodyPr/>
          <a:lstStyle/>
          <a:p>
            <a:r>
              <a:rPr lang="de-DE" smtClean="0"/>
              <a:t>Titelmasterformat durch Klicken bearbeiten</a:t>
            </a:r>
            <a:endParaRPr lang="de-AT"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folie ohne Bild">
    <p:spTree>
      <p:nvGrpSpPr>
        <p:cNvPr id="1" name=""/>
        <p:cNvGrpSpPr/>
        <p:nvPr/>
      </p:nvGrpSpPr>
      <p:grpSpPr>
        <a:xfrm>
          <a:off x="0" y="0"/>
          <a:ext cx="0" cy="0"/>
          <a:chOff x="0" y="0"/>
          <a:chExt cx="0" cy="0"/>
        </a:xfrm>
      </p:grpSpPr>
      <p:grpSp>
        <p:nvGrpSpPr>
          <p:cNvPr id="12" name="Gruppieren 11"/>
          <p:cNvGrpSpPr/>
          <p:nvPr userDrawn="1"/>
        </p:nvGrpSpPr>
        <p:grpSpPr>
          <a:xfrm>
            <a:off x="296237" y="720000"/>
            <a:ext cx="8552850" cy="2454041"/>
            <a:chOff x="295575" y="603319"/>
            <a:chExt cx="8552850" cy="2045034"/>
          </a:xfrm>
        </p:grpSpPr>
        <p:sp>
          <p:nvSpPr>
            <p:cNvPr id="16" name="Rechteck 15"/>
            <p:cNvSpPr/>
            <p:nvPr userDrawn="1"/>
          </p:nvSpPr>
          <p:spPr>
            <a:xfrm>
              <a:off x="6192000" y="603319"/>
              <a:ext cx="2648188" cy="2037600"/>
            </a:xfrm>
            <a:prstGeom prst="rect">
              <a:avLst/>
            </a:prstGeo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17" name="Rechteck 16"/>
            <p:cNvSpPr/>
            <p:nvPr userDrawn="1"/>
          </p:nvSpPr>
          <p:spPr bwMode="blackWhite">
            <a:xfrm>
              <a:off x="295575" y="610753"/>
              <a:ext cx="8552850" cy="2037600"/>
            </a:xfrm>
            <a:prstGeom prst="rect">
              <a:avLst/>
            </a:prstGeom>
            <a:solidFill>
              <a:srgbClr val="0096D3"/>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14" name="Textplatzhalter 9"/>
          <p:cNvSpPr>
            <a:spLocks noGrp="1"/>
          </p:cNvSpPr>
          <p:nvPr>
            <p:ph type="body" sz="quarter" idx="11"/>
          </p:nvPr>
        </p:nvSpPr>
        <p:spPr bwMode="white">
          <a:xfrm>
            <a:off x="288000" y="349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dirty="0" smtClean="0"/>
              <a:t>Textmasterformat bearbeiten</a:t>
            </a:r>
          </a:p>
        </p:txBody>
      </p:sp>
      <p:sp>
        <p:nvSpPr>
          <p:cNvPr id="10" name="Textplatzhalter 7"/>
          <p:cNvSpPr>
            <a:spLocks noGrp="1"/>
          </p:cNvSpPr>
          <p:nvPr>
            <p:ph type="body" sz="quarter" idx="12" hasCustomPrompt="1"/>
          </p:nvPr>
        </p:nvSpPr>
        <p:spPr>
          <a:xfrm>
            <a:off x="457200" y="6512313"/>
            <a:ext cx="1638300" cy="292348"/>
          </a:xfrm>
        </p:spPr>
        <p:txBody>
          <a:bodyPr>
            <a:noAutofit/>
          </a:bodyPr>
          <a:lstStyle>
            <a:lvl1pPr marL="0" indent="0">
              <a:buNone/>
              <a:defRPr sz="900" cap="all" baseline="0">
                <a:solidFill>
                  <a:schemeClr val="tx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sp>
        <p:nvSpPr>
          <p:cNvPr id="13" name="Titel 1"/>
          <p:cNvSpPr>
            <a:spLocks noGrp="1"/>
          </p:cNvSpPr>
          <p:nvPr>
            <p:ph type="ctrTitle" hasCustomPrompt="1"/>
          </p:nvPr>
        </p:nvSpPr>
        <p:spPr bwMode="black">
          <a:xfrm>
            <a:off x="605406" y="1622458"/>
            <a:ext cx="8015800" cy="1170379"/>
          </a:xfrm>
          <a:prstGeom prst="rect">
            <a:avLst/>
          </a:prstGeom>
        </p:spPr>
        <p:txBody>
          <a:bodyPr tIns="0" anchor="ctr"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Maximal zweizeiligen </a:t>
            </a:r>
            <a:br>
              <a:rPr lang="de-AT" dirty="0"/>
            </a:br>
            <a:r>
              <a:rPr lang="de-AT" dirty="0"/>
              <a:t>Titel eingeben</a:t>
            </a:r>
          </a:p>
        </p:txBody>
      </p:sp>
      <p:sp>
        <p:nvSpPr>
          <p:cNvPr id="15" name="Untertitel 2"/>
          <p:cNvSpPr>
            <a:spLocks noGrp="1"/>
          </p:cNvSpPr>
          <p:nvPr>
            <p:ph type="subTitle" idx="1" hasCustomPrompt="1"/>
          </p:nvPr>
        </p:nvSpPr>
        <p:spPr bwMode="black">
          <a:xfrm>
            <a:off x="605406" y="1089822"/>
            <a:ext cx="8015800" cy="523716"/>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22" name="Rechteck 21"/>
          <p:cNvSpPr/>
          <p:nvPr userDrawn="1"/>
        </p:nvSpPr>
        <p:spPr>
          <a:xfrm>
            <a:off x="5795581" y="5936812"/>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9" name="Grafik 18">
            <a:extLst>
              <a:ext uri="{FF2B5EF4-FFF2-40B4-BE49-F238E27FC236}">
                <a16:creationId xmlns:a16="http://schemas.microsoft.com/office/drawing/2014/main" id="{CBFE10AA-75A4-4890-9EDF-8C4C050328A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7894" y="6414896"/>
            <a:ext cx="1884536" cy="326780"/>
          </a:xfrm>
          <a:prstGeom prst="rect">
            <a:avLst/>
          </a:prstGeom>
        </p:spPr>
      </p:pic>
      <p:pic>
        <p:nvPicPr>
          <p:cNvPr id="20" name="Grafik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200" y="6199302"/>
            <a:ext cx="1706149" cy="249883"/>
          </a:xfrm>
          <a:prstGeom prst="rect">
            <a:avLst/>
          </a:prstGeom>
        </p:spPr>
      </p:pic>
      <p:pic>
        <p:nvPicPr>
          <p:cNvPr id="24" name="Grafik 2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615357" y="3534942"/>
            <a:ext cx="3274020" cy="1230199"/>
          </a:xfrm>
          <a:prstGeom prst="rect">
            <a:avLst/>
          </a:prstGeom>
        </p:spPr>
      </p:pic>
    </p:spTree>
    <p:extLst>
      <p:ext uri="{BB962C8B-B14F-4D97-AF65-F5344CB8AC3E}">
        <p14:creationId xmlns:p14="http://schemas.microsoft.com/office/powerpoint/2010/main" val="154679611"/>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elfolie ohne Bild kurz">
    <p:spTree>
      <p:nvGrpSpPr>
        <p:cNvPr id="1" name=""/>
        <p:cNvGrpSpPr/>
        <p:nvPr/>
      </p:nvGrpSpPr>
      <p:grpSpPr>
        <a:xfrm>
          <a:off x="0" y="0"/>
          <a:ext cx="0" cy="0"/>
          <a:chOff x="0" y="0"/>
          <a:chExt cx="0" cy="0"/>
        </a:xfrm>
      </p:grpSpPr>
      <p:grpSp>
        <p:nvGrpSpPr>
          <p:cNvPr id="13" name="Gruppieren 12"/>
          <p:cNvGrpSpPr/>
          <p:nvPr userDrawn="1"/>
        </p:nvGrpSpPr>
        <p:grpSpPr>
          <a:xfrm>
            <a:off x="288000" y="720000"/>
            <a:ext cx="8552850" cy="2078015"/>
            <a:chOff x="287338" y="603319"/>
            <a:chExt cx="8552850" cy="2037600"/>
          </a:xfrm>
        </p:grpSpPr>
        <p:sp>
          <p:nvSpPr>
            <p:cNvPr id="15" name="Rechteck 14"/>
            <p:cNvSpPr/>
            <p:nvPr userDrawn="1"/>
          </p:nvSpPr>
          <p:spPr>
            <a:xfrm>
              <a:off x="6192000" y="603319"/>
              <a:ext cx="2648188" cy="2037600"/>
            </a:xfrm>
            <a:prstGeom prst="rect">
              <a:avLst/>
            </a:prstGeo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17" name="Rechteck 16"/>
            <p:cNvSpPr/>
            <p:nvPr userDrawn="1"/>
          </p:nvSpPr>
          <p:spPr bwMode="blackWhite">
            <a:xfrm>
              <a:off x="287338" y="603319"/>
              <a:ext cx="5904662" cy="2037600"/>
            </a:xfrm>
            <a:prstGeom prst="rect">
              <a:avLst/>
            </a:prstGeom>
            <a:solidFill>
              <a:srgbClr val="0096D3"/>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2" name="Titel 1"/>
          <p:cNvSpPr>
            <a:spLocks noGrp="1"/>
          </p:cNvSpPr>
          <p:nvPr>
            <p:ph type="ctrTitle" hasCustomPrompt="1"/>
          </p:nvPr>
        </p:nvSpPr>
        <p:spPr bwMode="black">
          <a:xfrm>
            <a:off x="605407" y="1555385"/>
            <a:ext cx="5436000" cy="620057"/>
          </a:xfrm>
          <a:prstGeom prst="rect">
            <a:avLst/>
          </a:prstGeom>
        </p:spPr>
        <p:txBody>
          <a:bodyPr tIns="0" anchor="b"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Einzeiligen Titel eingeben</a:t>
            </a:r>
          </a:p>
        </p:txBody>
      </p:sp>
      <p:sp>
        <p:nvSpPr>
          <p:cNvPr id="3" name="Untertitel 2"/>
          <p:cNvSpPr>
            <a:spLocks noGrp="1"/>
          </p:cNvSpPr>
          <p:nvPr>
            <p:ph type="subTitle" idx="1" hasCustomPrompt="1"/>
          </p:nvPr>
        </p:nvSpPr>
        <p:spPr bwMode="black">
          <a:xfrm>
            <a:off x="605407" y="1191698"/>
            <a:ext cx="5436000" cy="365413"/>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14" name="Textplatzhalter 9"/>
          <p:cNvSpPr>
            <a:spLocks noGrp="1"/>
          </p:cNvSpPr>
          <p:nvPr>
            <p:ph type="body" sz="quarter" idx="11"/>
          </p:nvPr>
        </p:nvSpPr>
        <p:spPr bwMode="white">
          <a:xfrm>
            <a:off x="288000" y="313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2" name="Textplatzhalter 7"/>
          <p:cNvSpPr>
            <a:spLocks noGrp="1"/>
          </p:cNvSpPr>
          <p:nvPr>
            <p:ph type="body" sz="quarter" idx="12" hasCustomPrompt="1"/>
          </p:nvPr>
        </p:nvSpPr>
        <p:spPr>
          <a:xfrm>
            <a:off x="457200" y="6512313"/>
            <a:ext cx="1638300" cy="292348"/>
          </a:xfrm>
        </p:spPr>
        <p:txBody>
          <a:bodyPr>
            <a:noAutofit/>
          </a:bodyPr>
          <a:lstStyle>
            <a:lvl1pPr marL="0" indent="0">
              <a:buNone/>
              <a:defRPr sz="900" cap="all" baseline="0">
                <a:solidFill>
                  <a:schemeClr val="tx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pic>
        <p:nvPicPr>
          <p:cNvPr id="11" name="Grafik 10">
            <a:extLst>
              <a:ext uri="{FF2B5EF4-FFF2-40B4-BE49-F238E27FC236}">
                <a16:creationId xmlns:a16="http://schemas.microsoft.com/office/drawing/2014/main" id="{CFC30608-9040-436C-954E-349C16345BE3}"/>
              </a:ext>
            </a:extLst>
          </p:cNvPr>
          <p:cNvPicPr>
            <a:picLocks noChangeAspect="1"/>
          </p:cNvPicPr>
          <p:nvPr userDrawn="1"/>
        </p:nvPicPr>
        <p:blipFill>
          <a:blip/>
          <a:stretch>
            <a:fillRect/>
          </a:stretch>
        </p:blipFill>
        <p:spPr>
          <a:xfrm>
            <a:off x="6563181" y="1367582"/>
            <a:ext cx="1872000" cy="987648"/>
          </a:xfrm>
          <a:prstGeom prst="rect">
            <a:avLst/>
          </a:prstGeom>
        </p:spPr>
      </p:pic>
      <p:pic>
        <p:nvPicPr>
          <p:cNvPr id="18" name="Grafik 17">
            <a:extLst>
              <a:ext uri="{FF2B5EF4-FFF2-40B4-BE49-F238E27FC236}">
                <a16:creationId xmlns:a16="http://schemas.microsoft.com/office/drawing/2014/main" id="{50D26964-FFB5-4179-91AA-CBFDA5A78832}"/>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6555494" y="6262496"/>
            <a:ext cx="1884536" cy="326780"/>
          </a:xfrm>
          <a:prstGeom prst="rect">
            <a:avLst/>
          </a:prstGeom>
        </p:spPr>
      </p:pic>
      <p:pic>
        <p:nvPicPr>
          <p:cNvPr id="19" name="Grafik 18"/>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462407" y="6244589"/>
            <a:ext cx="1706149" cy="249883"/>
          </a:xfrm>
          <a:prstGeom prst="rect">
            <a:avLst/>
          </a:prstGeom>
        </p:spPr>
      </p:pic>
      <p:sp>
        <p:nvSpPr>
          <p:cNvPr id="20" name="Rechteck 19"/>
          <p:cNvSpPr/>
          <p:nvPr userDrawn="1"/>
        </p:nvSpPr>
        <p:spPr>
          <a:xfrm>
            <a:off x="5823552" y="5954719"/>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3" name="Grafik 22"/>
          <p:cNvPicPr>
            <a:picLocks noChangeAspect="1"/>
          </p:cNvPicPr>
          <p:nvPr userDrawn="1"/>
        </p:nvPicPr>
        <p:blipFill>
          <a:blip>
            <a:extLst>
              <a:ext uri="{28A0092B-C50C-407E-A947-70E740481C1C}">
                <a14:useLocalDpi xmlns:a14="http://schemas.microsoft.com/office/drawing/2010/main" val="0"/>
              </a:ext>
            </a:extLst>
          </a:blip>
          <a:stretch>
            <a:fillRect/>
          </a:stretch>
        </p:blipFill>
        <p:spPr>
          <a:xfrm>
            <a:off x="5575067" y="3492000"/>
            <a:ext cx="3274020" cy="1230199"/>
          </a:xfrm>
          <a:prstGeom prst="rect">
            <a:avLst/>
          </a:prstGeom>
        </p:spPr>
      </p:pic>
    </p:spTree>
    <p:extLst>
      <p:ext uri="{BB962C8B-B14F-4D97-AF65-F5344CB8AC3E}">
        <p14:creationId xmlns:p14="http://schemas.microsoft.com/office/powerpoint/2010/main" val="1919268004"/>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elfolie Bild 2">
    <p:bg>
      <p:bgPr>
        <a:blipFill dpi="0" rotWithShape="1">
          <a:blip>
            <a:lum/>
          </a:blip>
          <a:srcRect/>
          <a:stretch>
            <a:fillRect l="-10000" r="-10000"/>
          </a:stretch>
        </a:blipFill>
        <a:effectLst/>
      </p:bgPr>
    </p:bg>
    <p:spTree>
      <p:nvGrpSpPr>
        <p:cNvPr id="1" name=""/>
        <p:cNvGrpSpPr/>
        <p:nvPr/>
      </p:nvGrpSpPr>
      <p:grpSpPr>
        <a:xfrm>
          <a:off x="0" y="0"/>
          <a:ext cx="0" cy="0"/>
          <a:chOff x="0" y="0"/>
          <a:chExt cx="0" cy="0"/>
        </a:xfrm>
      </p:grpSpPr>
      <p:grpSp>
        <p:nvGrpSpPr>
          <p:cNvPr id="2" name="Gruppieren 1"/>
          <p:cNvGrpSpPr/>
          <p:nvPr userDrawn="1"/>
        </p:nvGrpSpPr>
        <p:grpSpPr>
          <a:xfrm>
            <a:off x="288000" y="720000"/>
            <a:ext cx="8552850" cy="2445120"/>
            <a:chOff x="295022" y="708615"/>
            <a:chExt cx="8552850" cy="2445120"/>
          </a:xfrm>
        </p:grpSpPr>
        <p:sp>
          <p:nvSpPr>
            <p:cNvPr id="21" name="Rechteck 20"/>
            <p:cNvSpPr/>
            <p:nvPr userDrawn="1"/>
          </p:nvSpPr>
          <p:spPr>
            <a:xfrm>
              <a:off x="6199684" y="708615"/>
              <a:ext cx="2648188" cy="2445120"/>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2" name="Rechteck 21"/>
            <p:cNvSpPr/>
            <p:nvPr userDrawn="1"/>
          </p:nvSpPr>
          <p:spPr bwMode="blackWhite">
            <a:xfrm>
              <a:off x="295022" y="708615"/>
              <a:ext cx="5904662" cy="2445120"/>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10" name="Textplatzhalter 9"/>
          <p:cNvSpPr>
            <a:spLocks noGrp="1"/>
          </p:cNvSpPr>
          <p:nvPr userDrawn="1">
            <p:ph type="body" sz="quarter" idx="11"/>
          </p:nvPr>
        </p:nvSpPr>
        <p:spPr bwMode="white">
          <a:xfrm>
            <a:off x="287338" y="349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4" name="Textplatzhalter 7"/>
          <p:cNvSpPr>
            <a:spLocks noGrp="1"/>
          </p:cNvSpPr>
          <p:nvPr userDrawn="1">
            <p:ph type="body" sz="quarter" idx="12" hasCustomPrompt="1"/>
          </p:nvPr>
        </p:nvSpPr>
        <p:spPr>
          <a:xfrm>
            <a:off x="457200" y="6512313"/>
            <a:ext cx="1638300" cy="292348"/>
          </a:xfrm>
        </p:spPr>
        <p:txBody>
          <a:bodyPr>
            <a:noAutofit/>
          </a:bodyPr>
          <a:lstStyle>
            <a:lvl1pPr marL="0" indent="0">
              <a:buNone/>
              <a:defRPr sz="900" cap="all" baseline="0">
                <a:solidFill>
                  <a:schemeClr val="tx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sp>
        <p:nvSpPr>
          <p:cNvPr id="16" name="Titel 1"/>
          <p:cNvSpPr>
            <a:spLocks noGrp="1"/>
          </p:cNvSpPr>
          <p:nvPr userDrawn="1">
            <p:ph type="ctrTitle" hasCustomPrompt="1"/>
          </p:nvPr>
        </p:nvSpPr>
        <p:spPr bwMode="black">
          <a:xfrm>
            <a:off x="605406" y="1561638"/>
            <a:ext cx="5436000" cy="1231200"/>
          </a:xfrm>
          <a:prstGeom prst="rect">
            <a:avLst/>
          </a:prstGeom>
        </p:spPr>
        <p:txBody>
          <a:bodyPr tIns="0" anchor="ctr"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Maximal zweizeiligen </a:t>
            </a:r>
            <a:br>
              <a:rPr lang="de-AT" dirty="0"/>
            </a:br>
            <a:r>
              <a:rPr lang="de-AT" dirty="0"/>
              <a:t>Titel eingeben</a:t>
            </a:r>
          </a:p>
        </p:txBody>
      </p:sp>
      <p:sp>
        <p:nvSpPr>
          <p:cNvPr id="17" name="Untertitel 2"/>
          <p:cNvSpPr>
            <a:spLocks noGrp="1"/>
          </p:cNvSpPr>
          <p:nvPr userDrawn="1">
            <p:ph type="subTitle" idx="1" hasCustomPrompt="1"/>
          </p:nvPr>
        </p:nvSpPr>
        <p:spPr bwMode="black">
          <a:xfrm>
            <a:off x="605406" y="1191698"/>
            <a:ext cx="5436000" cy="421840"/>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pic>
        <p:nvPicPr>
          <p:cNvPr id="11" name="Grafik 10">
            <a:extLst>
              <a:ext uri="{FF2B5EF4-FFF2-40B4-BE49-F238E27FC236}">
                <a16:creationId xmlns:a16="http://schemas.microsoft.com/office/drawing/2014/main" id="{F2360A1A-6DB4-493F-A661-2E5053271284}"/>
              </a:ext>
            </a:extLst>
          </p:cNvPr>
          <p:cNvPicPr>
            <a:picLocks noChangeAspect="1"/>
          </p:cNvPicPr>
          <p:nvPr userDrawn="1"/>
        </p:nvPicPr>
        <p:blipFill>
          <a:blip/>
          <a:stretch>
            <a:fillRect/>
          </a:stretch>
        </p:blipFill>
        <p:spPr>
          <a:xfrm>
            <a:off x="6563181" y="1367582"/>
            <a:ext cx="1872000" cy="987648"/>
          </a:xfrm>
          <a:prstGeom prst="rect">
            <a:avLst/>
          </a:prstGeom>
        </p:spPr>
      </p:pic>
      <p:pic>
        <p:nvPicPr>
          <p:cNvPr id="15" name="Grafik 14">
            <a:extLst>
              <a:ext uri="{FF2B5EF4-FFF2-40B4-BE49-F238E27FC236}">
                <a16:creationId xmlns:a16="http://schemas.microsoft.com/office/drawing/2014/main" id="{D74E8E43-3049-475F-AA77-1CEF034C1D3A}"/>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6553200" y="6262496"/>
            <a:ext cx="1889125" cy="326780"/>
          </a:xfrm>
          <a:prstGeom prst="rect">
            <a:avLst/>
          </a:prstGeom>
        </p:spPr>
      </p:pic>
      <p:pic>
        <p:nvPicPr>
          <p:cNvPr id="13" name="Grafik 12"/>
          <p:cNvPicPr>
            <a:picLocks noChangeAspect="1"/>
          </p:cNvPicPr>
          <p:nvPr userDrawn="1"/>
        </p:nvPicPr>
        <p:blipFill>
          <a:blip cstate="hqprint">
            <a:extLst>
              <a:ext uri="{28A0092B-C50C-407E-A947-70E740481C1C}">
                <a14:useLocalDpi xmlns:a14="http://schemas.microsoft.com/office/drawing/2010/main" val="0"/>
              </a:ext>
            </a:extLst>
          </a:blip>
          <a:stretch>
            <a:fillRect/>
          </a:stretch>
        </p:blipFill>
        <p:spPr>
          <a:xfrm>
            <a:off x="457200" y="6235643"/>
            <a:ext cx="1825200" cy="276669"/>
          </a:xfrm>
          <a:prstGeom prst="rect">
            <a:avLst/>
          </a:prstGeom>
        </p:spPr>
      </p:pic>
    </p:spTree>
    <p:extLst>
      <p:ext uri="{BB962C8B-B14F-4D97-AF65-F5344CB8AC3E}">
        <p14:creationId xmlns:p14="http://schemas.microsoft.com/office/powerpoint/2010/main" val="3042078111"/>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elfolie Bild 2 kurz">
    <p:bg>
      <p:bgPr>
        <a:blipFill dpi="0" rotWithShape="1">
          <a:blip>
            <a:lum/>
          </a:blip>
          <a:srcRect/>
          <a:stretch>
            <a:fillRect l="-10000" r="-10000"/>
          </a:stretch>
        </a:blipFill>
        <a:effectLst/>
      </p:bgPr>
    </p:bg>
    <p:spTree>
      <p:nvGrpSpPr>
        <p:cNvPr id="1" name=""/>
        <p:cNvGrpSpPr/>
        <p:nvPr/>
      </p:nvGrpSpPr>
      <p:grpSpPr>
        <a:xfrm>
          <a:off x="0" y="0"/>
          <a:ext cx="0" cy="0"/>
          <a:chOff x="0" y="0"/>
          <a:chExt cx="0" cy="0"/>
        </a:xfrm>
      </p:grpSpPr>
      <p:grpSp>
        <p:nvGrpSpPr>
          <p:cNvPr id="27" name="Gruppieren 26"/>
          <p:cNvGrpSpPr/>
          <p:nvPr userDrawn="1"/>
        </p:nvGrpSpPr>
        <p:grpSpPr>
          <a:xfrm>
            <a:off x="288000" y="720000"/>
            <a:ext cx="8552850" cy="2078015"/>
            <a:chOff x="287338" y="603319"/>
            <a:chExt cx="8552850" cy="2037600"/>
          </a:xfrm>
        </p:grpSpPr>
        <p:sp>
          <p:nvSpPr>
            <p:cNvPr id="29" name="Rechteck 28"/>
            <p:cNvSpPr/>
            <p:nvPr userDrawn="1"/>
          </p:nvSpPr>
          <p:spPr bwMode="blackWhite">
            <a:xfrm>
              <a:off x="287338" y="603319"/>
              <a:ext cx="5904662" cy="2037600"/>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8" name="Rechteck 27"/>
            <p:cNvSpPr/>
            <p:nvPr userDrawn="1"/>
          </p:nvSpPr>
          <p:spPr>
            <a:xfrm>
              <a:off x="6192000" y="603319"/>
              <a:ext cx="2648188" cy="2037600"/>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2" name="Titel 1"/>
          <p:cNvSpPr>
            <a:spLocks noGrp="1"/>
          </p:cNvSpPr>
          <p:nvPr>
            <p:ph type="ctrTitle" hasCustomPrompt="1"/>
          </p:nvPr>
        </p:nvSpPr>
        <p:spPr bwMode="black">
          <a:xfrm>
            <a:off x="605407" y="1555385"/>
            <a:ext cx="5436000" cy="620057"/>
          </a:xfrm>
          <a:prstGeom prst="rect">
            <a:avLst/>
          </a:prstGeom>
        </p:spPr>
        <p:txBody>
          <a:bodyPr tIns="0" anchor="b"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Einzeiligen Titel eingeben</a:t>
            </a:r>
          </a:p>
        </p:txBody>
      </p:sp>
      <p:sp>
        <p:nvSpPr>
          <p:cNvPr id="3" name="Untertitel 2"/>
          <p:cNvSpPr>
            <a:spLocks noGrp="1"/>
          </p:cNvSpPr>
          <p:nvPr>
            <p:ph type="subTitle" idx="1" hasCustomPrompt="1"/>
          </p:nvPr>
        </p:nvSpPr>
        <p:spPr bwMode="black">
          <a:xfrm>
            <a:off x="605407" y="1191698"/>
            <a:ext cx="5436000" cy="365413"/>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16" name="Textplatzhalter 9"/>
          <p:cNvSpPr>
            <a:spLocks noGrp="1"/>
          </p:cNvSpPr>
          <p:nvPr>
            <p:ph type="body" sz="quarter" idx="11"/>
          </p:nvPr>
        </p:nvSpPr>
        <p:spPr bwMode="white">
          <a:xfrm>
            <a:off x="287338" y="313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2" name="Textplatzhalter 7"/>
          <p:cNvSpPr>
            <a:spLocks noGrp="1"/>
          </p:cNvSpPr>
          <p:nvPr>
            <p:ph type="body" sz="quarter" idx="12" hasCustomPrompt="1"/>
          </p:nvPr>
        </p:nvSpPr>
        <p:spPr>
          <a:xfrm>
            <a:off x="457200" y="6512313"/>
            <a:ext cx="1638300" cy="292348"/>
          </a:xfrm>
        </p:spPr>
        <p:txBody>
          <a:bodyPr>
            <a:noAutofit/>
          </a:bodyPr>
          <a:lstStyle>
            <a:lvl1pPr marL="0" indent="0">
              <a:buNone/>
              <a:defRPr sz="900" cap="all" baseline="0">
                <a:solidFill>
                  <a:schemeClr val="tx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pic>
        <p:nvPicPr>
          <p:cNvPr id="11" name="Grafik 10">
            <a:extLst>
              <a:ext uri="{FF2B5EF4-FFF2-40B4-BE49-F238E27FC236}">
                <a16:creationId xmlns:a16="http://schemas.microsoft.com/office/drawing/2014/main" id="{AC29FFC4-0B95-4222-889B-42858955DF30}"/>
              </a:ext>
            </a:extLst>
          </p:cNvPr>
          <p:cNvPicPr>
            <a:picLocks noChangeAspect="1"/>
          </p:cNvPicPr>
          <p:nvPr userDrawn="1"/>
        </p:nvPicPr>
        <p:blipFill>
          <a:blip/>
          <a:stretch>
            <a:fillRect/>
          </a:stretch>
        </p:blipFill>
        <p:spPr>
          <a:xfrm>
            <a:off x="6563181" y="1367582"/>
            <a:ext cx="1872000" cy="987648"/>
          </a:xfrm>
          <a:prstGeom prst="rect">
            <a:avLst/>
          </a:prstGeom>
        </p:spPr>
      </p:pic>
      <p:pic>
        <p:nvPicPr>
          <p:cNvPr id="13" name="Grafik 12">
            <a:extLst>
              <a:ext uri="{FF2B5EF4-FFF2-40B4-BE49-F238E27FC236}">
                <a16:creationId xmlns:a16="http://schemas.microsoft.com/office/drawing/2014/main" id="{9A04CCDB-F0D1-45D1-AAC5-D09AA0E83311}"/>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6553200" y="6262496"/>
            <a:ext cx="1889125" cy="326780"/>
          </a:xfrm>
          <a:prstGeom prst="rect">
            <a:avLst/>
          </a:prstGeom>
        </p:spPr>
      </p:pic>
      <p:pic>
        <p:nvPicPr>
          <p:cNvPr id="17" name="Grafik 16"/>
          <p:cNvPicPr>
            <a:picLocks noChangeAspect="1"/>
          </p:cNvPicPr>
          <p:nvPr userDrawn="1"/>
        </p:nvPicPr>
        <p:blipFill>
          <a:blip cstate="hqprint">
            <a:extLst>
              <a:ext uri="{28A0092B-C50C-407E-A947-70E740481C1C}">
                <a14:useLocalDpi xmlns:a14="http://schemas.microsoft.com/office/drawing/2010/main" val="0"/>
              </a:ext>
            </a:extLst>
          </a:blip>
          <a:stretch>
            <a:fillRect/>
          </a:stretch>
        </p:blipFill>
        <p:spPr>
          <a:xfrm>
            <a:off x="457200" y="6235643"/>
            <a:ext cx="1825200" cy="276669"/>
          </a:xfrm>
          <a:prstGeom prst="rect">
            <a:avLst/>
          </a:prstGeom>
        </p:spPr>
      </p:pic>
    </p:spTree>
    <p:extLst>
      <p:ext uri="{BB962C8B-B14F-4D97-AF65-F5344CB8AC3E}">
        <p14:creationId xmlns:p14="http://schemas.microsoft.com/office/powerpoint/2010/main" val="1441666851"/>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elfolie Bild 3">
    <p:bg>
      <p:bgPr>
        <a:blipFill dpi="0" rotWithShape="1">
          <a:blip>
            <a:lum/>
          </a:blip>
          <a:srcRect/>
          <a:stretch>
            <a:fillRect l="-10000" r="-10000"/>
          </a:stretch>
        </a:blipFill>
        <a:effectLst/>
      </p:bgPr>
    </p:bg>
    <p:spTree>
      <p:nvGrpSpPr>
        <p:cNvPr id="1" name=""/>
        <p:cNvGrpSpPr/>
        <p:nvPr/>
      </p:nvGrpSpPr>
      <p:grpSpPr>
        <a:xfrm>
          <a:off x="0" y="0"/>
          <a:ext cx="0" cy="0"/>
          <a:chOff x="0" y="0"/>
          <a:chExt cx="0" cy="0"/>
        </a:xfrm>
      </p:grpSpPr>
      <p:grpSp>
        <p:nvGrpSpPr>
          <p:cNvPr id="16" name="Gruppieren 15"/>
          <p:cNvGrpSpPr/>
          <p:nvPr userDrawn="1"/>
        </p:nvGrpSpPr>
        <p:grpSpPr>
          <a:xfrm>
            <a:off x="288000" y="720000"/>
            <a:ext cx="8552850" cy="2445120"/>
            <a:chOff x="287338" y="603319"/>
            <a:chExt cx="8552850" cy="2037600"/>
          </a:xfrm>
        </p:grpSpPr>
        <p:sp>
          <p:nvSpPr>
            <p:cNvPr id="17" name="Rechteck 16"/>
            <p:cNvSpPr/>
            <p:nvPr userDrawn="1"/>
          </p:nvSpPr>
          <p:spPr>
            <a:xfrm>
              <a:off x="6192000" y="603319"/>
              <a:ext cx="2648188" cy="2037600"/>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18" name="Rechteck 17"/>
            <p:cNvSpPr/>
            <p:nvPr userDrawn="1"/>
          </p:nvSpPr>
          <p:spPr bwMode="blackWhite">
            <a:xfrm>
              <a:off x="287338" y="603319"/>
              <a:ext cx="5904662" cy="2037600"/>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pic>
        <p:nvPicPr>
          <p:cNvPr id="20" name="Grafik 19">
            <a:extLst>
              <a:ext uri="{FF2B5EF4-FFF2-40B4-BE49-F238E27FC236}">
                <a16:creationId xmlns:a16="http://schemas.microsoft.com/office/drawing/2014/main" id="{01553FF7-654D-469E-8394-2189F563E87C}"/>
              </a:ext>
            </a:extLst>
          </p:cNvPr>
          <p:cNvPicPr>
            <a:picLocks noChangeAspect="1"/>
          </p:cNvPicPr>
          <p:nvPr userDrawn="1"/>
        </p:nvPicPr>
        <p:blipFill>
          <a:blip/>
          <a:stretch>
            <a:fillRect/>
          </a:stretch>
        </p:blipFill>
        <p:spPr>
          <a:xfrm>
            <a:off x="6563181" y="1367582"/>
            <a:ext cx="1872000" cy="987648"/>
          </a:xfrm>
          <a:prstGeom prst="rect">
            <a:avLst/>
          </a:prstGeom>
        </p:spPr>
      </p:pic>
      <p:sp>
        <p:nvSpPr>
          <p:cNvPr id="10" name="Textplatzhalter 9"/>
          <p:cNvSpPr>
            <a:spLocks noGrp="1"/>
          </p:cNvSpPr>
          <p:nvPr>
            <p:ph type="body" sz="quarter" idx="11"/>
          </p:nvPr>
        </p:nvSpPr>
        <p:spPr bwMode="white">
          <a:xfrm>
            <a:off x="287338" y="349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4" name="Textplatzhalter 7"/>
          <p:cNvSpPr>
            <a:spLocks noGrp="1"/>
          </p:cNvSpPr>
          <p:nvPr>
            <p:ph type="body" sz="quarter" idx="12" hasCustomPrompt="1"/>
          </p:nvPr>
        </p:nvSpPr>
        <p:spPr>
          <a:xfrm>
            <a:off x="457200" y="6512313"/>
            <a:ext cx="1638300" cy="292348"/>
          </a:xfrm>
        </p:spPr>
        <p:txBody>
          <a:bodyPr>
            <a:noAutofit/>
          </a:bodyPr>
          <a:lstStyle>
            <a:lvl1pPr marL="0" indent="0">
              <a:buNone/>
              <a:defRPr sz="900" cap="all" baseline="0">
                <a:solidFill>
                  <a:schemeClr val="bg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sp>
        <p:nvSpPr>
          <p:cNvPr id="12" name="Titel 1"/>
          <p:cNvSpPr>
            <a:spLocks noGrp="1"/>
          </p:cNvSpPr>
          <p:nvPr>
            <p:ph type="ctrTitle" hasCustomPrompt="1"/>
          </p:nvPr>
        </p:nvSpPr>
        <p:spPr bwMode="black">
          <a:xfrm>
            <a:off x="605406" y="1561638"/>
            <a:ext cx="5436000" cy="1231200"/>
          </a:xfrm>
          <a:prstGeom prst="rect">
            <a:avLst/>
          </a:prstGeom>
        </p:spPr>
        <p:txBody>
          <a:bodyPr tIns="0" anchor="ctr"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Maximal zweizeiligen </a:t>
            </a:r>
            <a:br>
              <a:rPr lang="de-AT" dirty="0"/>
            </a:br>
            <a:r>
              <a:rPr lang="de-AT" dirty="0"/>
              <a:t>Titel eingeben</a:t>
            </a:r>
          </a:p>
        </p:txBody>
      </p:sp>
      <p:sp>
        <p:nvSpPr>
          <p:cNvPr id="13" name="Untertitel 2"/>
          <p:cNvSpPr>
            <a:spLocks noGrp="1"/>
          </p:cNvSpPr>
          <p:nvPr>
            <p:ph type="subTitle" idx="1" hasCustomPrompt="1"/>
          </p:nvPr>
        </p:nvSpPr>
        <p:spPr bwMode="black">
          <a:xfrm>
            <a:off x="605406" y="1191698"/>
            <a:ext cx="5436000" cy="421840"/>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pic>
        <p:nvPicPr>
          <p:cNvPr id="11" name="Grafik 10">
            <a:extLst>
              <a:ext uri="{FF2B5EF4-FFF2-40B4-BE49-F238E27FC236}">
                <a16:creationId xmlns:a16="http://schemas.microsoft.com/office/drawing/2014/main" id="{E015221C-1ED6-4CE4-ACA4-1419DD3F9720}"/>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6553200" y="6262496"/>
            <a:ext cx="1889125" cy="326781"/>
          </a:xfrm>
          <a:prstGeom prst="rect">
            <a:avLst/>
          </a:prstGeom>
        </p:spPr>
      </p:pic>
      <p:pic>
        <p:nvPicPr>
          <p:cNvPr id="19" name="Grafik 18"/>
          <p:cNvPicPr>
            <a:picLocks noChangeAspect="1"/>
          </p:cNvPicPr>
          <p:nvPr userDrawn="1"/>
        </p:nvPicPr>
        <p:blipFill>
          <a:blip cstate="hqprint">
            <a:extLst>
              <a:ext uri="{28A0092B-C50C-407E-A947-70E740481C1C}">
                <a14:useLocalDpi xmlns:a14="http://schemas.microsoft.com/office/drawing/2010/main" val="0"/>
              </a:ext>
            </a:extLst>
          </a:blip>
          <a:stretch>
            <a:fillRect/>
          </a:stretch>
        </p:blipFill>
        <p:spPr>
          <a:xfrm>
            <a:off x="457200" y="6235643"/>
            <a:ext cx="1825200" cy="276669"/>
          </a:xfrm>
          <a:prstGeom prst="rect">
            <a:avLst/>
          </a:prstGeom>
        </p:spPr>
      </p:pic>
    </p:spTree>
    <p:extLst>
      <p:ext uri="{BB962C8B-B14F-4D97-AF65-F5344CB8AC3E}">
        <p14:creationId xmlns:p14="http://schemas.microsoft.com/office/powerpoint/2010/main" val="4188316379"/>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elfolie Bild ´3 kurz">
    <p:bg>
      <p:bgPr>
        <a:blipFill dpi="0" rotWithShape="1">
          <a:blip>
            <a:lum/>
          </a:blip>
          <a:srcRect/>
          <a:stretch>
            <a:fillRect l="-10000" r="-10000"/>
          </a:stretch>
        </a:blipFill>
        <a:effectLst/>
      </p:bgPr>
    </p:bg>
    <p:spTree>
      <p:nvGrpSpPr>
        <p:cNvPr id="1" name=""/>
        <p:cNvGrpSpPr/>
        <p:nvPr/>
      </p:nvGrpSpPr>
      <p:grpSpPr>
        <a:xfrm>
          <a:off x="0" y="0"/>
          <a:ext cx="0" cy="0"/>
          <a:chOff x="0" y="0"/>
          <a:chExt cx="0" cy="0"/>
        </a:xfrm>
      </p:grpSpPr>
      <p:sp>
        <p:nvSpPr>
          <p:cNvPr id="25" name="Rechteck 24"/>
          <p:cNvSpPr/>
          <p:nvPr userDrawn="1"/>
        </p:nvSpPr>
        <p:spPr>
          <a:xfrm>
            <a:off x="6199684" y="706438"/>
            <a:ext cx="2648188" cy="2078015"/>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6" name="Rechteck 25"/>
          <p:cNvSpPr/>
          <p:nvPr userDrawn="1"/>
        </p:nvSpPr>
        <p:spPr bwMode="blackWhite">
          <a:xfrm>
            <a:off x="288000" y="720000"/>
            <a:ext cx="5904662" cy="2078015"/>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 name="Titel 1"/>
          <p:cNvSpPr>
            <a:spLocks noGrp="1"/>
          </p:cNvSpPr>
          <p:nvPr userDrawn="1">
            <p:ph type="ctrTitle" hasCustomPrompt="1"/>
          </p:nvPr>
        </p:nvSpPr>
        <p:spPr bwMode="black">
          <a:xfrm>
            <a:off x="605407" y="1555385"/>
            <a:ext cx="5436000" cy="620057"/>
          </a:xfrm>
          <a:prstGeom prst="rect">
            <a:avLst/>
          </a:prstGeom>
        </p:spPr>
        <p:txBody>
          <a:bodyPr tIns="0" anchor="b"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Einzeiligen Titel eingeben</a:t>
            </a:r>
          </a:p>
        </p:txBody>
      </p:sp>
      <p:sp>
        <p:nvSpPr>
          <p:cNvPr id="3" name="Untertitel 2"/>
          <p:cNvSpPr>
            <a:spLocks noGrp="1"/>
          </p:cNvSpPr>
          <p:nvPr userDrawn="1">
            <p:ph type="subTitle" idx="1" hasCustomPrompt="1"/>
          </p:nvPr>
        </p:nvSpPr>
        <p:spPr bwMode="black">
          <a:xfrm>
            <a:off x="605407" y="1191698"/>
            <a:ext cx="5436000" cy="365413"/>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16" name="Textplatzhalter 9"/>
          <p:cNvSpPr>
            <a:spLocks noGrp="1"/>
          </p:cNvSpPr>
          <p:nvPr userDrawn="1">
            <p:ph type="body" sz="quarter" idx="11"/>
          </p:nvPr>
        </p:nvSpPr>
        <p:spPr bwMode="white">
          <a:xfrm>
            <a:off x="287338" y="313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2" name="Textplatzhalter 7"/>
          <p:cNvSpPr>
            <a:spLocks noGrp="1"/>
          </p:cNvSpPr>
          <p:nvPr userDrawn="1">
            <p:ph type="body" sz="quarter" idx="12" hasCustomPrompt="1"/>
          </p:nvPr>
        </p:nvSpPr>
        <p:spPr>
          <a:xfrm>
            <a:off x="457200" y="6512313"/>
            <a:ext cx="1638300" cy="292348"/>
          </a:xfrm>
        </p:spPr>
        <p:txBody>
          <a:bodyPr>
            <a:noAutofit/>
          </a:bodyPr>
          <a:lstStyle>
            <a:lvl1pPr marL="0" indent="0">
              <a:buNone/>
              <a:defRPr sz="900" cap="all" baseline="0">
                <a:solidFill>
                  <a:schemeClr val="bg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pic>
        <p:nvPicPr>
          <p:cNvPr id="13" name="Grafik 12">
            <a:extLst>
              <a:ext uri="{FF2B5EF4-FFF2-40B4-BE49-F238E27FC236}">
                <a16:creationId xmlns:a16="http://schemas.microsoft.com/office/drawing/2014/main" id="{63FE82C0-4FDB-4D2A-A182-623C852CF532}"/>
              </a:ext>
            </a:extLst>
          </p:cNvPr>
          <p:cNvPicPr>
            <a:picLocks noChangeAspect="1"/>
          </p:cNvPicPr>
          <p:nvPr userDrawn="1"/>
        </p:nvPicPr>
        <p:blipFill>
          <a:blip/>
          <a:stretch>
            <a:fillRect/>
          </a:stretch>
        </p:blipFill>
        <p:spPr>
          <a:xfrm>
            <a:off x="6563181" y="1367582"/>
            <a:ext cx="1872000" cy="987648"/>
          </a:xfrm>
          <a:prstGeom prst="rect">
            <a:avLst/>
          </a:prstGeom>
        </p:spPr>
      </p:pic>
      <p:pic>
        <p:nvPicPr>
          <p:cNvPr id="11" name="Grafik 10">
            <a:extLst>
              <a:ext uri="{FF2B5EF4-FFF2-40B4-BE49-F238E27FC236}">
                <a16:creationId xmlns:a16="http://schemas.microsoft.com/office/drawing/2014/main" id="{1B0AEE84-E3C4-47D4-892D-1766F953ACDD}"/>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6553200" y="6262496"/>
            <a:ext cx="1889125" cy="326781"/>
          </a:xfrm>
          <a:prstGeom prst="rect">
            <a:avLst/>
          </a:prstGeom>
        </p:spPr>
      </p:pic>
      <p:pic>
        <p:nvPicPr>
          <p:cNvPr id="15" name="Grafik 14"/>
          <p:cNvPicPr>
            <a:picLocks noChangeAspect="1"/>
          </p:cNvPicPr>
          <p:nvPr userDrawn="1"/>
        </p:nvPicPr>
        <p:blipFill>
          <a:blip cstate="hqprint">
            <a:extLst>
              <a:ext uri="{28A0092B-C50C-407E-A947-70E740481C1C}">
                <a14:useLocalDpi xmlns:a14="http://schemas.microsoft.com/office/drawing/2010/main" val="0"/>
              </a:ext>
            </a:extLst>
          </a:blip>
          <a:stretch>
            <a:fillRect/>
          </a:stretch>
        </p:blipFill>
        <p:spPr>
          <a:xfrm>
            <a:off x="457200" y="6235643"/>
            <a:ext cx="1825200" cy="276669"/>
          </a:xfrm>
          <a:prstGeom prst="rect">
            <a:avLst/>
          </a:prstGeom>
        </p:spPr>
      </p:pic>
    </p:spTree>
    <p:extLst>
      <p:ext uri="{BB962C8B-B14F-4D97-AF65-F5344CB8AC3E}">
        <p14:creationId xmlns:p14="http://schemas.microsoft.com/office/powerpoint/2010/main" val="383958111"/>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57200" y="1613536"/>
            <a:ext cx="7764463" cy="4631054"/>
          </a:xfrm>
          <a:prstGeom prst="rect">
            <a:avLst/>
          </a:prstGeom>
        </p:spPr>
        <p:txBody>
          <a:bodyPr vert="horz" lIns="0" tIns="45715" rIns="0" bIns="45715" rtlCol="0">
            <a:normAutofit/>
          </a:bodyPr>
          <a:lstStyle/>
          <a:p>
            <a:pPr lvl="0"/>
            <a:r>
              <a:rPr lang="de-AT" dirty="0"/>
              <a:t>Textmasterformate durch Klicken bearbeiten</a:t>
            </a:r>
          </a:p>
          <a:p>
            <a:pPr lvl="1"/>
            <a:r>
              <a:rPr lang="de-AT" dirty="0"/>
              <a:t>Zweite Ebene</a:t>
            </a:r>
          </a:p>
          <a:p>
            <a:pPr lvl="2"/>
            <a:r>
              <a:rPr lang="de-AT" dirty="0"/>
              <a:t>Dritte Ebene</a:t>
            </a:r>
          </a:p>
          <a:p>
            <a:pPr lvl="3"/>
            <a:r>
              <a:rPr lang="de-AT" dirty="0"/>
              <a:t>Vierte Ebene</a:t>
            </a:r>
          </a:p>
          <a:p>
            <a:pPr lvl="4"/>
            <a:r>
              <a:rPr lang="de-AT" dirty="0"/>
              <a:t>Fünfte Ebene</a:t>
            </a:r>
          </a:p>
        </p:txBody>
      </p:sp>
      <p:sp>
        <p:nvSpPr>
          <p:cNvPr id="5" name="Fußzeilenplatzhalter 4"/>
          <p:cNvSpPr>
            <a:spLocks noGrp="1"/>
          </p:cNvSpPr>
          <p:nvPr userDrawn="1">
            <p:ph type="ftr" sz="quarter" idx="3"/>
          </p:nvPr>
        </p:nvSpPr>
        <p:spPr>
          <a:xfrm>
            <a:off x="1354562" y="6494473"/>
            <a:ext cx="3217444" cy="309702"/>
          </a:xfrm>
          <a:prstGeom prst="rect">
            <a:avLst/>
          </a:prstGeom>
        </p:spPr>
        <p:txBody>
          <a:bodyPr vert="horz" lIns="91431" tIns="45715" rIns="91431" bIns="45715" rtlCol="0" anchor="ctr"/>
          <a:lstStyle>
            <a:lvl1pPr algn="l">
              <a:defRPr sz="800" cap="all" baseline="0">
                <a:solidFill>
                  <a:schemeClr val="tx1">
                    <a:tint val="75000"/>
                  </a:schemeClr>
                </a:solidFill>
              </a:defRPr>
            </a:lvl1pPr>
          </a:lstStyle>
          <a:p>
            <a:r>
              <a:rPr lang="de-AT" dirty="0"/>
              <a:t>Fusszeile</a:t>
            </a:r>
          </a:p>
        </p:txBody>
      </p:sp>
      <p:sp>
        <p:nvSpPr>
          <p:cNvPr id="6" name="Foliennummernplatzhalter 5"/>
          <p:cNvSpPr>
            <a:spLocks noGrp="1"/>
          </p:cNvSpPr>
          <p:nvPr userDrawn="1">
            <p:ph type="sldNum" sz="quarter" idx="4"/>
          </p:nvPr>
        </p:nvSpPr>
        <p:spPr>
          <a:xfrm>
            <a:off x="462407" y="6494473"/>
            <a:ext cx="892150" cy="309702"/>
          </a:xfrm>
          <a:prstGeom prst="rect">
            <a:avLst/>
          </a:prstGeom>
        </p:spPr>
        <p:txBody>
          <a:bodyPr vert="horz" lIns="0" tIns="45715" rIns="0" bIns="45715" rtlCol="0" anchor="ctr"/>
          <a:lstStyle>
            <a:lvl1pPr algn="l">
              <a:defRPr sz="800" cap="all" baseline="0">
                <a:solidFill>
                  <a:schemeClr val="tx1">
                    <a:tint val="75000"/>
                  </a:schemeClr>
                </a:solidFill>
              </a:defRPr>
            </a:lvl1pPr>
          </a:lstStyle>
          <a:p>
            <a:r>
              <a:rPr lang="de-AT" dirty="0"/>
              <a:t>SEITE </a:t>
            </a:r>
            <a:fld id="{BE3DC40E-DBBE-4E2D-9EEC-FBF0DA0E9179}" type="slidenum">
              <a:rPr lang="de-AT" smtClean="0"/>
              <a:t>‹Nr.›</a:t>
            </a:fld>
            <a:endParaRPr lang="de-AT" dirty="0"/>
          </a:p>
        </p:txBody>
      </p:sp>
      <p:sp>
        <p:nvSpPr>
          <p:cNvPr id="7" name="Datumsplatzhalter 6"/>
          <p:cNvSpPr>
            <a:spLocks noGrp="1"/>
          </p:cNvSpPr>
          <p:nvPr userDrawn="1">
            <p:ph type="dt" sz="half" idx="2"/>
          </p:nvPr>
        </p:nvSpPr>
        <p:spPr>
          <a:xfrm>
            <a:off x="5745182" y="6494473"/>
            <a:ext cx="987407" cy="309702"/>
          </a:xfrm>
          <a:prstGeom prst="rect">
            <a:avLst/>
          </a:prstGeom>
        </p:spPr>
        <p:txBody>
          <a:bodyPr vert="horz" lIns="0" tIns="45715" rIns="0" bIns="45715" rtlCol="0" anchor="ctr"/>
          <a:lstStyle>
            <a:lvl1pPr algn="r">
              <a:defRPr lang="de-DE" sz="800" kern="1200" cap="all" baseline="0" smtClean="0">
                <a:solidFill>
                  <a:schemeClr val="tx1">
                    <a:tint val="75000"/>
                  </a:schemeClr>
                </a:solidFill>
                <a:latin typeface="+mn-lt"/>
                <a:ea typeface="+mn-ea"/>
                <a:cs typeface="+mn-cs"/>
              </a:defRPr>
            </a:lvl1pPr>
          </a:lstStyle>
          <a:p>
            <a:fld id="{EF16FBD4-A1A0-4C0D-8ECA-591A550A295A}" type="datetime1">
              <a:rPr lang="de-AT" smtClean="0"/>
              <a:t>28.04.2022</a:t>
            </a:fld>
            <a:endParaRPr lang="de-AT" dirty="0"/>
          </a:p>
        </p:txBody>
      </p:sp>
      <p:sp>
        <p:nvSpPr>
          <p:cNvPr id="18" name="Rechteck 17"/>
          <p:cNvSpPr/>
          <p:nvPr userDrawn="1"/>
        </p:nvSpPr>
        <p:spPr bwMode="gray">
          <a:xfrm>
            <a:off x="0" y="1252226"/>
            <a:ext cx="9144000" cy="30240"/>
          </a:xfrm>
          <a:prstGeom prst="rect">
            <a:avLst/>
          </a:prstGeom>
          <a:solidFill>
            <a:srgbClr val="0C94B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800" dirty="0"/>
              <a:t>      </a:t>
            </a:r>
          </a:p>
        </p:txBody>
      </p:sp>
      <p:sp>
        <p:nvSpPr>
          <p:cNvPr id="15" name="Titelplatzhalter 14"/>
          <p:cNvSpPr>
            <a:spLocks noGrp="1"/>
          </p:cNvSpPr>
          <p:nvPr userDrawn="1">
            <p:ph type="title"/>
          </p:nvPr>
        </p:nvSpPr>
        <p:spPr bwMode="auto">
          <a:xfrm>
            <a:off x="462408" y="167640"/>
            <a:ext cx="6646730" cy="1084586"/>
          </a:xfrm>
          <a:prstGeom prst="rect">
            <a:avLst/>
          </a:prstGeom>
        </p:spPr>
        <p:txBody>
          <a:bodyPr vert="horz" lIns="0" tIns="0" rIns="0" bIns="0" rtlCol="0" anchor="ctr">
            <a:normAutofit/>
          </a:bodyPr>
          <a:lstStyle/>
          <a:p>
            <a:r>
              <a:rPr lang="de-AT" dirty="0"/>
              <a:t>Titelmasterformat durch </a:t>
            </a:r>
            <a:br>
              <a:rPr lang="de-AT" dirty="0"/>
            </a:br>
            <a:r>
              <a:rPr lang="de-AT" dirty="0"/>
              <a:t>Klicken bearbeiten</a:t>
            </a:r>
          </a:p>
        </p:txBody>
      </p:sp>
      <p:sp>
        <p:nvSpPr>
          <p:cNvPr id="17" name="Rechteck 16"/>
          <p:cNvSpPr/>
          <p:nvPr userDrawn="1"/>
        </p:nvSpPr>
        <p:spPr>
          <a:xfrm>
            <a:off x="2694498" y="6491830"/>
            <a:ext cx="4289824"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Von der Europäischen Union kofinanziertes Projekt</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Grafik 12"/>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5816183" y="0"/>
            <a:ext cx="3327817" cy="1250412"/>
          </a:xfrm>
          <a:prstGeom prst="rect">
            <a:avLst/>
          </a:prstGeom>
        </p:spPr>
      </p:pic>
      <p:pic>
        <p:nvPicPr>
          <p:cNvPr id="14" name="Grafik 13">
            <a:extLst>
              <a:ext uri="{FF2B5EF4-FFF2-40B4-BE49-F238E27FC236}">
                <a16:creationId xmlns:a16="http://schemas.microsoft.com/office/drawing/2014/main" id="{CBFE10AA-75A4-4890-9EDF-8C4C050328A3}"/>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7236054" y="6477395"/>
            <a:ext cx="1884536" cy="326780"/>
          </a:xfrm>
          <a:prstGeom prst="rect">
            <a:avLst/>
          </a:prstGeom>
        </p:spPr>
      </p:pic>
      <p:pic>
        <p:nvPicPr>
          <p:cNvPr id="19" name="Grafik 18"/>
          <p:cNvPicPr>
            <a:picLocks noChangeAspect="1"/>
          </p:cNvPicPr>
          <p:nvPr userDrawn="1"/>
        </p:nvPicPr>
        <p:blipFill>
          <a:blip r:embed="rId19" cstate="hqprint">
            <a:extLst>
              <a:ext uri="{28A0092B-C50C-407E-A947-70E740481C1C}">
                <a14:useLocalDpi xmlns:a14="http://schemas.microsoft.com/office/drawing/2010/main" val="0"/>
              </a:ext>
            </a:extLst>
          </a:blip>
          <a:stretch>
            <a:fillRect/>
          </a:stretch>
        </p:blipFill>
        <p:spPr>
          <a:xfrm>
            <a:off x="457200" y="6530295"/>
            <a:ext cx="1648496" cy="249883"/>
          </a:xfrm>
          <a:prstGeom prst="rect">
            <a:avLst/>
          </a:prstGeom>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3" r:id="rId3"/>
    <p:sldLayoutId id="2147483675" r:id="rId4"/>
    <p:sldLayoutId id="2147483676" r:id="rId5"/>
    <p:sldLayoutId id="2147483686" r:id="rId6"/>
    <p:sldLayoutId id="2147483687" r:id="rId7"/>
    <p:sldLayoutId id="2147483681" r:id="rId8"/>
    <p:sldLayoutId id="2147483682" r:id="rId9"/>
    <p:sldLayoutId id="2147483688" r:id="rId10"/>
    <p:sldLayoutId id="2147483691" r:id="rId11"/>
    <p:sldLayoutId id="2147483664" r:id="rId12"/>
    <p:sldLayoutId id="2147483667" r:id="rId13"/>
    <p:sldLayoutId id="2147483668" r:id="rId14"/>
    <p:sldLayoutId id="2147483670" r:id="rId15"/>
  </p:sldLayoutIdLst>
  <p:transition>
    <p:fade/>
  </p:transition>
  <p:timing>
    <p:tnLst>
      <p:par>
        <p:cTn id="1" dur="indefinite" restart="never" nodeType="tmRoot"/>
      </p:par>
    </p:tnLst>
  </p:timing>
  <p:hf hdr="0" dt="0"/>
  <p:txStyles>
    <p:titleStyle>
      <a:lvl1pPr algn="l" defTabSz="914269" rtl="0" eaLnBrk="1" latinLnBrk="0" hangingPunct="1">
        <a:lnSpc>
          <a:spcPct val="100000"/>
        </a:lnSpc>
        <a:spcBef>
          <a:spcPct val="0"/>
        </a:spcBef>
        <a:buNone/>
        <a:defRPr sz="2400" b="1" kern="1200">
          <a:solidFill>
            <a:schemeClr val="tx1"/>
          </a:solidFill>
          <a:latin typeface="Georgia" charset="0"/>
          <a:ea typeface="Georgia" charset="0"/>
          <a:cs typeface="Georgia" charset="0"/>
        </a:defRPr>
      </a:lvl1pPr>
    </p:titleStyle>
    <p:bodyStyle>
      <a:lvl1pPr marL="266689" indent="-266689" algn="l" defTabSz="914269" rtl="0" eaLnBrk="1" latinLnBrk="0" hangingPunct="1">
        <a:lnSpc>
          <a:spcPct val="100000"/>
        </a:lnSpc>
        <a:spcBef>
          <a:spcPts val="0"/>
        </a:spcBef>
        <a:spcAft>
          <a:spcPts val="600"/>
        </a:spcAft>
        <a:buClr>
          <a:schemeClr val="accent1"/>
        </a:buClr>
        <a:buFont typeface="Wingdings" charset="2"/>
        <a:buChar char="§"/>
        <a:defRPr sz="1600" kern="1200">
          <a:solidFill>
            <a:schemeClr val="tx1"/>
          </a:solidFill>
          <a:latin typeface="+mn-lt"/>
          <a:ea typeface="+mn-ea"/>
          <a:cs typeface="+mn-cs"/>
        </a:defRPr>
      </a:lvl1pPr>
      <a:lvl2pPr marL="539729" indent="-273040" algn="l" defTabSz="914269" rtl="0" eaLnBrk="1" latinLnBrk="0" hangingPunct="1">
        <a:lnSpc>
          <a:spcPct val="100000"/>
        </a:lnSpc>
        <a:spcBef>
          <a:spcPts val="0"/>
        </a:spcBef>
        <a:spcAft>
          <a:spcPts val="400"/>
        </a:spcAft>
        <a:buClr>
          <a:schemeClr val="accent1"/>
        </a:buClr>
        <a:buSzPct val="100000"/>
        <a:buFont typeface="Wingdings" charset="2"/>
        <a:buChar char="§"/>
        <a:defRPr sz="1500" kern="1200">
          <a:solidFill>
            <a:schemeClr val="tx1"/>
          </a:solidFill>
          <a:latin typeface="+mn-lt"/>
          <a:ea typeface="+mn-ea"/>
          <a:cs typeface="+mn-cs"/>
        </a:defRPr>
      </a:lvl2pPr>
      <a:lvl3pPr marL="814356" indent="-273040" algn="l" defTabSz="914269" rtl="0" eaLnBrk="1" latinLnBrk="0" hangingPunct="1">
        <a:lnSpc>
          <a:spcPct val="100000"/>
        </a:lnSpc>
        <a:spcBef>
          <a:spcPts val="0"/>
        </a:spcBef>
        <a:spcAft>
          <a:spcPts val="400"/>
        </a:spcAft>
        <a:buClr>
          <a:schemeClr val="accent1"/>
        </a:buClr>
        <a:buFont typeface="Wingdings" charset="2"/>
        <a:buChar char="§"/>
        <a:defRPr sz="1400" kern="1200">
          <a:solidFill>
            <a:schemeClr val="tx1"/>
          </a:solidFill>
          <a:latin typeface="+mn-lt"/>
          <a:ea typeface="+mn-ea"/>
          <a:cs typeface="+mn-cs"/>
        </a:defRPr>
      </a:lvl3pPr>
      <a:lvl4pPr marL="1074695" indent="-266689" algn="l" defTabSz="914269" rtl="0" eaLnBrk="1" latinLnBrk="0" hangingPunct="1">
        <a:lnSpc>
          <a:spcPct val="100000"/>
        </a:lnSpc>
        <a:spcBef>
          <a:spcPts val="0"/>
        </a:spcBef>
        <a:spcAft>
          <a:spcPts val="400"/>
        </a:spcAft>
        <a:buClr>
          <a:schemeClr val="accent1"/>
        </a:buClr>
        <a:buFont typeface="Wingdings" charset="2"/>
        <a:buChar char="§"/>
        <a:defRPr sz="1200" kern="1200">
          <a:solidFill>
            <a:schemeClr val="tx1"/>
          </a:solidFill>
          <a:latin typeface="+mn-lt"/>
          <a:ea typeface="+mn-ea"/>
          <a:cs typeface="+mn-cs"/>
        </a:defRPr>
      </a:lvl4pPr>
      <a:lvl5pPr marL="1341384" indent="-263514" algn="l" defTabSz="914269" rtl="0" eaLnBrk="1" latinLnBrk="0" hangingPunct="1">
        <a:lnSpc>
          <a:spcPct val="100000"/>
        </a:lnSpc>
        <a:spcBef>
          <a:spcPts val="0"/>
        </a:spcBef>
        <a:spcAft>
          <a:spcPts val="400"/>
        </a:spcAft>
        <a:buClr>
          <a:schemeClr val="accent1"/>
        </a:buClr>
        <a:buFont typeface="Wingdings" charset="2"/>
        <a:buChar char="§"/>
        <a:defRPr sz="1200" kern="1200">
          <a:solidFill>
            <a:schemeClr val="tx1"/>
          </a:solidFill>
          <a:latin typeface="+mn-lt"/>
          <a:ea typeface="+mn-ea"/>
          <a:cs typeface="+mn-cs"/>
        </a:defRPr>
      </a:lvl5pPr>
      <a:lvl6pPr marL="2514242" indent="-228568" algn="l" defTabSz="91426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78" indent="-228568" algn="l" defTabSz="91426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13" indent="-228568" algn="l" defTabSz="91426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648" indent="-228568" algn="l" defTabSz="91426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269" rtl="0" eaLnBrk="1" latinLnBrk="0" hangingPunct="1">
        <a:defRPr sz="1800" kern="1200">
          <a:solidFill>
            <a:schemeClr val="tx1"/>
          </a:solidFill>
          <a:latin typeface="+mn-lt"/>
          <a:ea typeface="+mn-ea"/>
          <a:cs typeface="+mn-cs"/>
        </a:defRPr>
      </a:lvl1pPr>
      <a:lvl2pPr marL="457135" algn="l" defTabSz="914269" rtl="0" eaLnBrk="1" latinLnBrk="0" hangingPunct="1">
        <a:defRPr sz="1800" kern="1200">
          <a:solidFill>
            <a:schemeClr val="tx1"/>
          </a:solidFill>
          <a:latin typeface="+mn-lt"/>
          <a:ea typeface="+mn-ea"/>
          <a:cs typeface="+mn-cs"/>
        </a:defRPr>
      </a:lvl2pPr>
      <a:lvl3pPr marL="914269" algn="l" defTabSz="914269" rtl="0" eaLnBrk="1" latinLnBrk="0" hangingPunct="1">
        <a:defRPr sz="1800" kern="1200">
          <a:solidFill>
            <a:schemeClr val="tx1"/>
          </a:solidFill>
          <a:latin typeface="+mn-lt"/>
          <a:ea typeface="+mn-ea"/>
          <a:cs typeface="+mn-cs"/>
        </a:defRPr>
      </a:lvl3pPr>
      <a:lvl4pPr marL="1371406" algn="l" defTabSz="914269" rtl="0" eaLnBrk="1" latinLnBrk="0" hangingPunct="1">
        <a:defRPr sz="1800" kern="1200">
          <a:solidFill>
            <a:schemeClr val="tx1"/>
          </a:solidFill>
          <a:latin typeface="+mn-lt"/>
          <a:ea typeface="+mn-ea"/>
          <a:cs typeface="+mn-cs"/>
        </a:defRPr>
      </a:lvl4pPr>
      <a:lvl5pPr marL="1828540" algn="l" defTabSz="914269" rtl="0" eaLnBrk="1" latinLnBrk="0" hangingPunct="1">
        <a:defRPr sz="1800" kern="1200">
          <a:solidFill>
            <a:schemeClr val="tx1"/>
          </a:solidFill>
          <a:latin typeface="+mn-lt"/>
          <a:ea typeface="+mn-ea"/>
          <a:cs typeface="+mn-cs"/>
        </a:defRPr>
      </a:lvl5pPr>
      <a:lvl6pPr marL="2285676" algn="l" defTabSz="914269" rtl="0" eaLnBrk="1" latinLnBrk="0" hangingPunct="1">
        <a:defRPr sz="1800" kern="1200">
          <a:solidFill>
            <a:schemeClr val="tx1"/>
          </a:solidFill>
          <a:latin typeface="+mn-lt"/>
          <a:ea typeface="+mn-ea"/>
          <a:cs typeface="+mn-cs"/>
        </a:defRPr>
      </a:lvl6pPr>
      <a:lvl7pPr marL="2742810" algn="l" defTabSz="914269" rtl="0" eaLnBrk="1" latinLnBrk="0" hangingPunct="1">
        <a:defRPr sz="1800" kern="1200">
          <a:solidFill>
            <a:schemeClr val="tx1"/>
          </a:solidFill>
          <a:latin typeface="+mn-lt"/>
          <a:ea typeface="+mn-ea"/>
          <a:cs typeface="+mn-cs"/>
        </a:defRPr>
      </a:lvl7pPr>
      <a:lvl8pPr marL="3199945" algn="l" defTabSz="914269" rtl="0" eaLnBrk="1" latinLnBrk="0" hangingPunct="1">
        <a:defRPr sz="1800" kern="1200">
          <a:solidFill>
            <a:schemeClr val="tx1"/>
          </a:solidFill>
          <a:latin typeface="+mn-lt"/>
          <a:ea typeface="+mn-ea"/>
          <a:cs typeface="+mn-cs"/>
        </a:defRPr>
      </a:lvl8pPr>
      <a:lvl9pPr marL="3657080" algn="l" defTabSz="914269"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2880" userDrawn="1">
          <p15:clr>
            <a:srgbClr val="F26B43"/>
          </p15:clr>
        </p15:guide>
        <p15:guide id="3" pos="288" userDrawn="1">
          <p15:clr>
            <a:srgbClr val="F26B43"/>
          </p15:clr>
        </p15:guide>
        <p15:guide id="4" pos="5179" userDrawn="1">
          <p15:clr>
            <a:srgbClr val="F26B43"/>
          </p15:clr>
        </p15:guide>
        <p15:guide id="5" pos="5467" userDrawn="1">
          <p15:clr>
            <a:srgbClr val="F26B43"/>
          </p15:clr>
        </p15:guide>
        <p15:guide id="7" orient="horz" pos="3934" userDrawn="1">
          <p15:clr>
            <a:srgbClr val="F26B43"/>
          </p15:clr>
        </p15:guide>
        <p15:guide id="9" orient="horz" pos="218" userDrawn="1">
          <p15:clr>
            <a:srgbClr val="F26B43"/>
          </p15:clr>
        </p15:guide>
        <p15:guide id="10" orient="horz" pos="1016" userDrawn="1">
          <p15:clr>
            <a:srgbClr val="F26B43"/>
          </p15:clr>
        </p15:guide>
        <p15:guide id="11" orient="horz" pos="4216" userDrawn="1">
          <p15:clr>
            <a:srgbClr val="F26B43"/>
          </p15:clr>
        </p15:guide>
        <p15:guide id="16" orient="horz" pos="2160" userDrawn="1">
          <p15:clr>
            <a:srgbClr val="F26B43"/>
          </p15:clr>
        </p15:guide>
        <p15:guide id="19" pos="3901"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7.png"/><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216976" y="167640"/>
            <a:ext cx="6892162" cy="1084586"/>
          </a:xfrm>
        </p:spPr>
        <p:txBody>
          <a:bodyPr/>
          <a:lstStyle/>
          <a:p>
            <a:pPr>
              <a:tabLst>
                <a:tab pos="2603500" algn="l"/>
              </a:tabLst>
            </a:pPr>
            <a:r>
              <a:rPr lang="en-GB" noProof="0" dirty="0" err="1" smtClean="0">
                <a:latin typeface="Montserrat" panose="00000500000000000000" pitchFamily="2" charset="0"/>
              </a:rPr>
              <a:t>Organisationsstruktur</a:t>
            </a:r>
            <a:r>
              <a:rPr lang="en-GB" noProof="0" dirty="0" smtClean="0">
                <a:latin typeface="Montserrat" panose="00000500000000000000" pitchFamily="2" charset="0"/>
              </a:rPr>
              <a:t> &amp; </a:t>
            </a:r>
            <a:br>
              <a:rPr lang="en-GB" noProof="0" dirty="0" smtClean="0">
                <a:latin typeface="Montserrat" panose="00000500000000000000" pitchFamily="2" charset="0"/>
              </a:rPr>
            </a:br>
            <a:r>
              <a:rPr lang="en-GB" noProof="0" dirty="0" err="1" smtClean="0">
                <a:latin typeface="Montserrat" panose="00000500000000000000" pitchFamily="2" charset="0"/>
              </a:rPr>
              <a:t>Partner:innen</a:t>
            </a:r>
            <a:endParaRPr lang="en-GB" noProof="0" dirty="0">
              <a:latin typeface="Montserrat" panose="00000500000000000000" pitchFamily="2" charset="0"/>
            </a:endParaRPr>
          </a:p>
        </p:txBody>
      </p:sp>
      <p:sp>
        <p:nvSpPr>
          <p:cNvPr id="2" name="Inhaltsplatzhalter 1"/>
          <p:cNvSpPr>
            <a:spLocks noGrp="1"/>
          </p:cNvSpPr>
          <p:nvPr>
            <p:ph idx="1"/>
          </p:nvPr>
        </p:nvSpPr>
        <p:spPr/>
        <p:txBody>
          <a:bodyPr/>
          <a:lstStyle/>
          <a:p>
            <a:pPr marL="0" indent="0">
              <a:spcBef>
                <a:spcPts val="1200"/>
              </a:spcBef>
              <a:buNone/>
            </a:pPr>
            <a:r>
              <a:rPr lang="en-GB" b="1" noProof="0" dirty="0" smtClean="0">
                <a:latin typeface="Montserrat Light" panose="00000400000000000000" pitchFamily="2" charset="0"/>
              </a:rPr>
              <a:t>Leitende Fragen</a:t>
            </a:r>
          </a:p>
          <a:p>
            <a:pPr>
              <a:spcBef>
                <a:spcPts val="1200"/>
              </a:spcBef>
            </a:pPr>
            <a:r>
              <a:rPr lang="en-GB" noProof="0" dirty="0" smtClean="0">
                <a:latin typeface="Montserrat Light" panose="00000400000000000000" pitchFamily="50" charset="0"/>
              </a:rPr>
              <a:t>Was sind die Rollen, Verantwortlichkeiten und Fähigkeiten Ihres aktuellen Kernteams? </a:t>
            </a:r>
          </a:p>
          <a:p>
            <a:pPr>
              <a:spcBef>
                <a:spcPts val="1200"/>
              </a:spcBef>
            </a:pPr>
            <a:r>
              <a:rPr lang="en-GB" noProof="0" dirty="0" smtClean="0">
                <a:latin typeface="Montserrat Light" panose="00000400000000000000" pitchFamily="50" charset="0"/>
              </a:rPr>
              <a:t>Welches Personal und welche Fähigkeiten werden zusätzlich benötigt, um Ihr Projekt erfolgreich umzusetzen? Wie gewinnen und schulen Sie </a:t>
            </a:r>
            <a:r>
              <a:rPr lang="en-GB" noProof="0" dirty="0" err="1" smtClean="0">
                <a:latin typeface="Montserrat Light" panose="00000400000000000000" pitchFamily="50" charset="0"/>
              </a:rPr>
              <a:t>neue</a:t>
            </a:r>
            <a:r>
              <a:rPr lang="en-GB" noProof="0" dirty="0" smtClean="0">
                <a:latin typeface="Montserrat Light" panose="00000400000000000000" pitchFamily="50" charset="0"/>
              </a:rPr>
              <a:t> </a:t>
            </a:r>
            <a:r>
              <a:rPr lang="en-GB" noProof="0" dirty="0" err="1" smtClean="0">
                <a:latin typeface="Montserrat Light" panose="00000400000000000000" pitchFamily="50" charset="0"/>
              </a:rPr>
              <a:t>Mitarbeitende</a:t>
            </a:r>
            <a:r>
              <a:rPr lang="en-GB" noProof="0" dirty="0" smtClean="0">
                <a:latin typeface="Montserrat Light" panose="00000400000000000000" pitchFamily="50" charset="0"/>
              </a:rPr>
              <a:t> oder Freiwillige?</a:t>
            </a:r>
          </a:p>
          <a:p>
            <a:pPr>
              <a:spcBef>
                <a:spcPts val="1200"/>
              </a:spcBef>
            </a:pPr>
            <a:r>
              <a:rPr lang="en-GB" noProof="0" dirty="0" err="1" smtClean="0">
                <a:latin typeface="Montserrat Light" panose="00000400000000000000" pitchFamily="50" charset="0"/>
              </a:rPr>
              <a:t>Wie</a:t>
            </a:r>
            <a:r>
              <a:rPr lang="en-GB" noProof="0" dirty="0" smtClean="0">
                <a:latin typeface="Montserrat Light" panose="00000400000000000000" pitchFamily="50" charset="0"/>
              </a:rPr>
              <a:t> </a:t>
            </a:r>
            <a:r>
              <a:rPr lang="en-GB" noProof="0" dirty="0" err="1" smtClean="0">
                <a:latin typeface="Montserrat Light" panose="00000400000000000000" pitchFamily="50" charset="0"/>
              </a:rPr>
              <a:t>ist</a:t>
            </a:r>
            <a:r>
              <a:rPr lang="en-GB" noProof="0" dirty="0" smtClean="0">
                <a:latin typeface="Montserrat Light" panose="00000400000000000000" pitchFamily="50" charset="0"/>
              </a:rPr>
              <a:t> </a:t>
            </a:r>
            <a:r>
              <a:rPr lang="en-GB" noProof="0" dirty="0" err="1" smtClean="0">
                <a:latin typeface="Montserrat Light" panose="00000400000000000000" pitchFamily="50" charset="0"/>
              </a:rPr>
              <a:t>Ihre</a:t>
            </a:r>
            <a:r>
              <a:rPr lang="en-GB" noProof="0" dirty="0" smtClean="0">
                <a:latin typeface="Montserrat Light" panose="00000400000000000000" pitchFamily="50" charset="0"/>
              </a:rPr>
              <a:t> </a:t>
            </a:r>
            <a:r>
              <a:rPr lang="en-GB" noProof="0" dirty="0" err="1" smtClean="0">
                <a:latin typeface="Montserrat Light" panose="00000400000000000000" pitchFamily="50" charset="0"/>
              </a:rPr>
              <a:t>Organisationsstruktur</a:t>
            </a:r>
            <a:r>
              <a:rPr lang="en-GB" noProof="0" dirty="0" smtClean="0">
                <a:latin typeface="Montserrat Light" panose="00000400000000000000" pitchFamily="50" charset="0"/>
              </a:rPr>
              <a:t> und </a:t>
            </a:r>
            <a:r>
              <a:rPr lang="en-GB" noProof="0" dirty="0" err="1" smtClean="0">
                <a:latin typeface="Montserrat Light" panose="00000400000000000000" pitchFamily="50" charset="0"/>
              </a:rPr>
              <a:t>Ihre</a:t>
            </a:r>
            <a:r>
              <a:rPr lang="en-GB" noProof="0" dirty="0" smtClean="0">
                <a:latin typeface="Montserrat Light" panose="00000400000000000000" pitchFamily="50" charset="0"/>
              </a:rPr>
              <a:t> </a:t>
            </a:r>
            <a:r>
              <a:rPr lang="en-GB" noProof="0" dirty="0" err="1" smtClean="0">
                <a:latin typeface="Montserrat Light" panose="00000400000000000000" pitchFamily="50" charset="0"/>
              </a:rPr>
              <a:t>internen</a:t>
            </a:r>
            <a:r>
              <a:rPr lang="en-GB" noProof="0" dirty="0" smtClean="0">
                <a:latin typeface="Montserrat Light" panose="00000400000000000000" pitchFamily="50" charset="0"/>
              </a:rPr>
              <a:t> </a:t>
            </a:r>
            <a:r>
              <a:rPr lang="en-GB" noProof="0" dirty="0" err="1" smtClean="0">
                <a:latin typeface="Montserrat Light" panose="00000400000000000000" pitchFamily="50" charset="0"/>
              </a:rPr>
              <a:t>Prozesse</a:t>
            </a:r>
            <a:r>
              <a:rPr lang="en-GB" noProof="0" dirty="0" smtClean="0">
                <a:latin typeface="Montserrat Light" panose="00000400000000000000" pitchFamily="50" charset="0"/>
              </a:rPr>
              <a:t> </a:t>
            </a:r>
            <a:r>
              <a:rPr lang="en-GB" noProof="0" dirty="0" err="1" smtClean="0">
                <a:latin typeface="Montserrat Light" panose="00000400000000000000" pitchFamily="50" charset="0"/>
              </a:rPr>
              <a:t>gestaltet</a:t>
            </a:r>
            <a:r>
              <a:rPr lang="en-GB" noProof="0" dirty="0" smtClean="0">
                <a:latin typeface="Montserrat Light" panose="00000400000000000000" pitchFamily="50" charset="0"/>
              </a:rPr>
              <a:t>? Wie können Sie diese in einem Organigramm veranschaulichen? </a:t>
            </a:r>
          </a:p>
          <a:p>
            <a:pPr>
              <a:spcBef>
                <a:spcPts val="1200"/>
              </a:spcBef>
            </a:pPr>
            <a:r>
              <a:rPr lang="en-GB" noProof="0" dirty="0" smtClean="0">
                <a:latin typeface="Montserrat Light" panose="00000400000000000000" pitchFamily="50" charset="0"/>
              </a:rPr>
              <a:t>Welche </a:t>
            </a:r>
            <a:r>
              <a:rPr lang="en-GB" noProof="0" dirty="0" err="1" smtClean="0">
                <a:latin typeface="Montserrat Light" panose="00000400000000000000" pitchFamily="50" charset="0"/>
              </a:rPr>
              <a:t>externen</a:t>
            </a:r>
            <a:r>
              <a:rPr lang="en-GB" noProof="0" dirty="0" smtClean="0">
                <a:latin typeface="Montserrat Light" panose="00000400000000000000" pitchFamily="50" charset="0"/>
              </a:rPr>
              <a:t> </a:t>
            </a:r>
            <a:r>
              <a:rPr lang="en-GB" noProof="0" dirty="0" err="1" smtClean="0">
                <a:latin typeface="Montserrat Light" panose="00000400000000000000" pitchFamily="50" charset="0"/>
              </a:rPr>
              <a:t>Partner:innen</a:t>
            </a:r>
            <a:r>
              <a:rPr lang="en-GB" noProof="0" dirty="0" smtClean="0">
                <a:latin typeface="Montserrat Light" panose="00000400000000000000" pitchFamily="50" charset="0"/>
              </a:rPr>
              <a:t> </a:t>
            </a:r>
            <a:r>
              <a:rPr lang="en-GB" noProof="0" dirty="0" err="1" smtClean="0">
                <a:latin typeface="Montserrat Light" panose="00000400000000000000" pitchFamily="50" charset="0"/>
              </a:rPr>
              <a:t>benötigen</a:t>
            </a:r>
            <a:r>
              <a:rPr lang="en-GB" noProof="0" dirty="0" smtClean="0">
                <a:latin typeface="Montserrat Light" panose="00000400000000000000" pitchFamily="50" charset="0"/>
              </a:rPr>
              <a:t> Sie? Wie groß ist deren Interesse und Einfluss auf Ihr Projekt? Wie </a:t>
            </a:r>
            <a:r>
              <a:rPr lang="en-GB" noProof="0" dirty="0" err="1" smtClean="0">
                <a:latin typeface="Montserrat Light" panose="00000400000000000000" pitchFamily="50" charset="0"/>
              </a:rPr>
              <a:t>kommunizieren</a:t>
            </a:r>
            <a:r>
              <a:rPr lang="en-GB" noProof="0" dirty="0" smtClean="0">
                <a:latin typeface="Montserrat Light" panose="00000400000000000000" pitchFamily="50" charset="0"/>
              </a:rPr>
              <a:t> </a:t>
            </a:r>
            <a:r>
              <a:rPr lang="en-GB" noProof="0" dirty="0" err="1" smtClean="0">
                <a:latin typeface="Montserrat Light" panose="00000400000000000000" pitchFamily="50" charset="0"/>
              </a:rPr>
              <a:t>Sie</a:t>
            </a:r>
            <a:r>
              <a:rPr lang="en-GB" noProof="0" dirty="0" smtClean="0">
                <a:latin typeface="Montserrat Light" panose="00000400000000000000" pitchFamily="50" charset="0"/>
              </a:rPr>
              <a:t> </a:t>
            </a:r>
            <a:r>
              <a:rPr lang="en-GB" noProof="0" dirty="0" err="1" smtClean="0">
                <a:latin typeface="Montserrat Light" panose="00000400000000000000" pitchFamily="50" charset="0"/>
              </a:rPr>
              <a:t>mit</a:t>
            </a:r>
            <a:r>
              <a:rPr lang="en-GB" noProof="0" dirty="0" smtClean="0">
                <a:latin typeface="Montserrat Light" panose="00000400000000000000" pitchFamily="50" charset="0"/>
              </a:rPr>
              <a:t> diesen </a:t>
            </a:r>
            <a:r>
              <a:rPr lang="en-GB" noProof="0" dirty="0" err="1" smtClean="0">
                <a:latin typeface="Montserrat Light" panose="00000400000000000000" pitchFamily="50" charset="0"/>
              </a:rPr>
              <a:t>externen</a:t>
            </a:r>
            <a:r>
              <a:rPr lang="en-GB" noProof="0" dirty="0" smtClean="0">
                <a:latin typeface="Montserrat Light" panose="00000400000000000000" pitchFamily="50" charset="0"/>
              </a:rPr>
              <a:t> </a:t>
            </a:r>
            <a:r>
              <a:rPr lang="en-GB" noProof="0" dirty="0" err="1" smtClean="0">
                <a:latin typeface="Montserrat Light" panose="00000400000000000000" pitchFamily="50" charset="0"/>
              </a:rPr>
              <a:t>Partner:innen</a:t>
            </a:r>
            <a:r>
              <a:rPr lang="en-GB" noProof="0" dirty="0" smtClean="0">
                <a:latin typeface="Montserrat Light" panose="00000400000000000000" pitchFamily="50" charset="0"/>
              </a:rPr>
              <a:t>? </a:t>
            </a:r>
          </a:p>
          <a:p>
            <a:pPr>
              <a:spcBef>
                <a:spcPts val="1200"/>
              </a:spcBef>
            </a:pPr>
            <a:endParaRPr lang="en-GB" noProof="0" dirty="0" smtClean="0">
              <a:latin typeface="Montserrat Light" panose="00000400000000000000" pitchFamily="50" charset="0"/>
            </a:endParaRPr>
          </a:p>
          <a:p>
            <a:pPr>
              <a:spcBef>
                <a:spcPts val="1200"/>
              </a:spcBef>
            </a:pPr>
            <a:endParaRPr lang="en-GB" b="1" noProof="0" dirty="0" smtClean="0">
              <a:latin typeface="Montserrat Light" panose="00000400000000000000" pitchFamily="50" charset="0"/>
            </a:endParaRPr>
          </a:p>
          <a:p>
            <a:pPr marL="0" indent="0">
              <a:buNone/>
            </a:pPr>
            <a:endParaRPr lang="en-GB" noProof="0" dirty="0"/>
          </a:p>
        </p:txBody>
      </p:sp>
    </p:spTree>
    <p:extLst>
      <p:ext uri="{BB962C8B-B14F-4D97-AF65-F5344CB8AC3E}">
        <p14:creationId xmlns:p14="http://schemas.microsoft.com/office/powerpoint/2010/main" val="223487420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4"/>
          <p:cNvSpPr>
            <a:spLocks noGrp="1"/>
          </p:cNvSpPr>
          <p:nvPr>
            <p:ph type="title"/>
          </p:nvPr>
        </p:nvSpPr>
        <p:spPr>
          <a:xfrm>
            <a:off x="216976" y="167640"/>
            <a:ext cx="6892162" cy="1084586"/>
          </a:xfrm>
        </p:spPr>
        <p:txBody>
          <a:bodyPr/>
          <a:lstStyle/>
          <a:p>
            <a:pPr>
              <a:tabLst>
                <a:tab pos="2603500" algn="l"/>
              </a:tabLst>
            </a:pPr>
            <a:r>
              <a:rPr lang="en-GB" dirty="0" err="1">
                <a:latin typeface="Montserrat" panose="00000500000000000000" pitchFamily="2" charset="0"/>
              </a:rPr>
              <a:t>Organisationsstruktur</a:t>
            </a:r>
            <a:r>
              <a:rPr lang="en-GB" dirty="0">
                <a:latin typeface="Montserrat" panose="00000500000000000000" pitchFamily="2" charset="0"/>
              </a:rPr>
              <a:t> &amp; </a:t>
            </a:r>
            <a:br>
              <a:rPr lang="en-GB" dirty="0">
                <a:latin typeface="Montserrat" panose="00000500000000000000" pitchFamily="2" charset="0"/>
              </a:rPr>
            </a:br>
            <a:r>
              <a:rPr lang="en-GB" dirty="0" err="1">
                <a:latin typeface="Montserrat" panose="00000500000000000000" pitchFamily="2" charset="0"/>
              </a:rPr>
              <a:t>Partner:innen</a:t>
            </a:r>
            <a:endParaRPr lang="en-GB" noProof="0" dirty="0">
              <a:latin typeface="Montserrat" panose="00000500000000000000" pitchFamily="2" charset="0"/>
            </a:endParaRPr>
          </a:p>
        </p:txBody>
      </p:sp>
      <p:sp>
        <p:nvSpPr>
          <p:cNvPr id="2" name="Inhaltsplatzhalter 1"/>
          <p:cNvSpPr>
            <a:spLocks noGrp="1"/>
          </p:cNvSpPr>
          <p:nvPr>
            <p:ph idx="1"/>
          </p:nvPr>
        </p:nvSpPr>
        <p:spPr/>
        <p:txBody>
          <a:bodyPr/>
          <a:lstStyle/>
          <a:p>
            <a:pPr marL="0" indent="0">
              <a:spcBef>
                <a:spcPts val="1200"/>
              </a:spcBef>
              <a:buNone/>
            </a:pPr>
            <a:r>
              <a:rPr lang="en-GB" b="1" noProof="0" dirty="0" smtClean="0">
                <a:latin typeface="Montserrat Light" panose="00000400000000000000" pitchFamily="50" charset="0"/>
              </a:rPr>
              <a:t>Organigramm</a:t>
            </a:r>
          </a:p>
          <a:p>
            <a:pPr marL="0" indent="0">
              <a:spcBef>
                <a:spcPts val="1200"/>
              </a:spcBef>
              <a:buNone/>
            </a:pPr>
            <a:endParaRPr lang="en-GB" b="1" noProof="0" dirty="0" smtClean="0">
              <a:latin typeface="Montserrat Light" panose="00000400000000000000" pitchFamily="2" charset="0"/>
            </a:endParaRPr>
          </a:p>
          <a:p>
            <a:pPr marL="0" indent="0">
              <a:spcBef>
                <a:spcPts val="1200"/>
              </a:spcBef>
              <a:buNone/>
            </a:pPr>
            <a:endParaRPr lang="en-GB" b="1" noProof="0" dirty="0" smtClean="0">
              <a:latin typeface="Montserrat Light" panose="00000400000000000000" pitchFamily="2" charset="0"/>
            </a:endParaRPr>
          </a:p>
          <a:p>
            <a:pPr marL="0" indent="0">
              <a:spcBef>
                <a:spcPts val="1200"/>
              </a:spcBef>
              <a:buNone/>
            </a:pPr>
            <a:endParaRPr lang="en-GB" b="1" noProof="0" dirty="0" smtClean="0">
              <a:latin typeface="Montserrat Light" panose="00000400000000000000" pitchFamily="2" charset="0"/>
            </a:endParaRPr>
          </a:p>
          <a:p>
            <a:pPr marL="0" indent="0">
              <a:spcBef>
                <a:spcPts val="1200"/>
              </a:spcBef>
              <a:buNone/>
            </a:pPr>
            <a:endParaRPr lang="en-GB" b="1" noProof="0" dirty="0" smtClean="0">
              <a:latin typeface="Montserrat Light" panose="00000400000000000000" pitchFamily="2" charset="0"/>
            </a:endParaRPr>
          </a:p>
          <a:p>
            <a:pPr>
              <a:spcBef>
                <a:spcPts val="1200"/>
              </a:spcBef>
            </a:pPr>
            <a:endParaRPr lang="en-GB" noProof="0" dirty="0" smtClean="0">
              <a:latin typeface="Montserrat Light" panose="00000400000000000000" pitchFamily="50" charset="0"/>
            </a:endParaRPr>
          </a:p>
          <a:p>
            <a:pPr>
              <a:spcBef>
                <a:spcPts val="1200"/>
              </a:spcBef>
            </a:pPr>
            <a:endParaRPr lang="en-GB" b="1" noProof="0" dirty="0" smtClean="0">
              <a:latin typeface="Montserrat Light" panose="00000400000000000000" pitchFamily="50" charset="0"/>
            </a:endParaRPr>
          </a:p>
          <a:p>
            <a:pPr marL="0" indent="0">
              <a:buNone/>
            </a:pPr>
            <a:endParaRPr lang="en-GB" noProof="0" dirty="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1097280" rtl="0" eaLnBrk="1" fontAlgn="auto" latinLnBrk="0" hangingPunct="1">
              <a:lnSpc>
                <a:spcPct val="100000"/>
              </a:lnSpc>
              <a:spcBef>
                <a:spcPts val="0"/>
              </a:spcBef>
              <a:spcAft>
                <a:spcPts val="0"/>
              </a:spcAft>
              <a:buClrTx/>
              <a:buSzTx/>
              <a:buFontTx/>
              <a:buNone/>
              <a:tabLst/>
              <a:defRPr/>
            </a:pPr>
            <a:endParaRPr kumimoji="0" lang="de-AT" sz="2160" b="0" i="0" u="none" strike="noStrike" kern="1200" cap="none" spc="0" normalizeH="0" baseline="0" noProof="0">
              <a:ln>
                <a:noFill/>
              </a:ln>
              <a:solidFill>
                <a:srgbClr val="000000"/>
              </a:solidFill>
              <a:effectLst/>
              <a:uLnTx/>
              <a:uFillTx/>
              <a:latin typeface="Verdana"/>
              <a:ea typeface="+mn-ea"/>
              <a:cs typeface="+mn-cs"/>
            </a:endParaRPr>
          </a:p>
        </p:txBody>
      </p:sp>
      <p:graphicFrame>
        <p:nvGraphicFramePr>
          <p:cNvPr id="9" name="Diagramm 8" descr="Dargestellt ist ein Organigramm. An der Spitze findet sich die Projektleitung. Diese ist mit den darunterliegenden Ebenen verbunden. &#10;Auf der zweiten Ebene befindet sich die bzw. der Verantwortliche für das Marketing sowie den Finanzbereich. Auf der dritten Ebene sind die Leistungen A, B und C abgebildet. &#10;" title="Organigramm"/>
          <p:cNvGraphicFramePr/>
          <p:nvPr>
            <p:extLst>
              <p:ext uri="{D42A27DB-BD31-4B8C-83A1-F6EECF244321}">
                <p14:modId xmlns:p14="http://schemas.microsoft.com/office/powerpoint/2010/main" val="4157269620"/>
              </p:ext>
            </p:extLst>
          </p:nvPr>
        </p:nvGraphicFramePr>
        <p:xfrm>
          <a:off x="1560522" y="2104222"/>
          <a:ext cx="6907777" cy="36533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738153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4"/>
          <p:cNvSpPr>
            <a:spLocks noGrp="1"/>
          </p:cNvSpPr>
          <p:nvPr>
            <p:ph type="title"/>
          </p:nvPr>
        </p:nvSpPr>
        <p:spPr>
          <a:xfrm>
            <a:off x="216976" y="167640"/>
            <a:ext cx="6892162" cy="1084586"/>
          </a:xfrm>
        </p:spPr>
        <p:txBody>
          <a:bodyPr/>
          <a:lstStyle/>
          <a:p>
            <a:pPr>
              <a:tabLst>
                <a:tab pos="2603500" algn="l"/>
              </a:tabLst>
            </a:pPr>
            <a:r>
              <a:rPr lang="en-GB" dirty="0" err="1">
                <a:latin typeface="Montserrat" panose="00000500000000000000" pitchFamily="2" charset="0"/>
              </a:rPr>
              <a:t>Organisationsstruktur</a:t>
            </a:r>
            <a:r>
              <a:rPr lang="en-GB" dirty="0">
                <a:latin typeface="Montserrat" panose="00000500000000000000" pitchFamily="2" charset="0"/>
              </a:rPr>
              <a:t> &amp; </a:t>
            </a:r>
            <a:br>
              <a:rPr lang="en-GB" dirty="0">
                <a:latin typeface="Montserrat" panose="00000500000000000000" pitchFamily="2" charset="0"/>
              </a:rPr>
            </a:br>
            <a:r>
              <a:rPr lang="en-GB" dirty="0" err="1">
                <a:latin typeface="Montserrat" panose="00000500000000000000" pitchFamily="2" charset="0"/>
              </a:rPr>
              <a:t>Partner:innen</a:t>
            </a:r>
            <a:endParaRPr lang="en-GB" noProof="0" dirty="0">
              <a:latin typeface="Montserrat" panose="00000500000000000000" pitchFamily="2" charset="0"/>
            </a:endParaRPr>
          </a:p>
        </p:txBody>
      </p:sp>
      <p:sp>
        <p:nvSpPr>
          <p:cNvPr id="2" name="Inhaltsplatzhalter 1"/>
          <p:cNvSpPr>
            <a:spLocks noGrp="1"/>
          </p:cNvSpPr>
          <p:nvPr>
            <p:ph idx="1"/>
          </p:nvPr>
        </p:nvSpPr>
        <p:spPr/>
        <p:txBody>
          <a:bodyPr/>
          <a:lstStyle/>
          <a:p>
            <a:pPr marL="0" indent="0">
              <a:spcBef>
                <a:spcPts val="1200"/>
              </a:spcBef>
              <a:buNone/>
            </a:pPr>
            <a:r>
              <a:rPr lang="en-GB" b="1" noProof="0" dirty="0" smtClean="0">
                <a:latin typeface="Montserrat Light" panose="00000400000000000000" pitchFamily="50" charset="0"/>
              </a:rPr>
              <a:t>Stakeholder-Matrix</a:t>
            </a:r>
          </a:p>
          <a:p>
            <a:pPr marL="0" indent="0">
              <a:spcBef>
                <a:spcPts val="1200"/>
              </a:spcBef>
              <a:buNone/>
            </a:pPr>
            <a:endParaRPr lang="en-GB" b="1" noProof="0" dirty="0" smtClean="0">
              <a:latin typeface="Montserrat Light" panose="00000400000000000000" pitchFamily="2" charset="0"/>
            </a:endParaRPr>
          </a:p>
          <a:p>
            <a:pPr marL="0" indent="0">
              <a:spcBef>
                <a:spcPts val="1200"/>
              </a:spcBef>
              <a:buNone/>
            </a:pPr>
            <a:endParaRPr lang="en-GB" b="1" noProof="0" dirty="0" smtClean="0">
              <a:latin typeface="Montserrat Light" panose="00000400000000000000" pitchFamily="2" charset="0"/>
            </a:endParaRPr>
          </a:p>
          <a:p>
            <a:pPr>
              <a:spcBef>
                <a:spcPts val="1200"/>
              </a:spcBef>
            </a:pPr>
            <a:endParaRPr lang="en-GB" noProof="0" dirty="0" smtClean="0">
              <a:latin typeface="Montserrat Light" panose="00000400000000000000" pitchFamily="50" charset="0"/>
            </a:endParaRPr>
          </a:p>
          <a:p>
            <a:pPr>
              <a:spcBef>
                <a:spcPts val="1200"/>
              </a:spcBef>
            </a:pPr>
            <a:endParaRPr lang="en-GB" b="1" noProof="0" dirty="0" smtClean="0">
              <a:latin typeface="Montserrat Light" panose="00000400000000000000" pitchFamily="50" charset="0"/>
            </a:endParaRPr>
          </a:p>
          <a:p>
            <a:pPr marL="0" indent="0">
              <a:buNone/>
            </a:pPr>
            <a:endParaRPr lang="en-GB" noProof="0" dirty="0"/>
          </a:p>
        </p:txBody>
      </p:sp>
      <p:graphicFrame>
        <p:nvGraphicFramePr>
          <p:cNvPr id="6" name="Tabelle 5" descr="Die Grafik zeigt eine Matrix mit den Stakeholdern und dem Ausmaß deren Interesses und Einflusses auf das Projekt. &#10;In der Matrix wird links der Grad an Einfluss dargestellt und oben der Grad an Interesse. Der Einfluss und das Interesse werden jeweils in gering und hoch unterteilt. Je nachdem, wie ein Stakeholder eingestuft wird, ist die Art der Kommunikation und der Einbezug unterschiedlich. &#10;" title="Stakeholder-Engagement "/>
          <p:cNvGraphicFramePr>
            <a:graphicFrameLocks noGrp="1"/>
          </p:cNvGraphicFramePr>
          <p:nvPr>
            <p:extLst>
              <p:ext uri="{D42A27DB-BD31-4B8C-83A1-F6EECF244321}">
                <p14:modId xmlns:p14="http://schemas.microsoft.com/office/powerpoint/2010/main" val="418069937"/>
              </p:ext>
            </p:extLst>
          </p:nvPr>
        </p:nvGraphicFramePr>
        <p:xfrm>
          <a:off x="507546" y="2259319"/>
          <a:ext cx="8128909" cy="3489130"/>
        </p:xfrm>
        <a:graphic>
          <a:graphicData uri="http://schemas.openxmlformats.org/drawingml/2006/table">
            <a:tbl>
              <a:tblPr firstRow="1" firstCol="1" bandRow="1">
                <a:tableStyleId>{5C22544A-7EE6-4342-B048-85BDC9FD1C3A}</a:tableStyleId>
              </a:tblPr>
              <a:tblGrid>
                <a:gridCol w="839896">
                  <a:extLst>
                    <a:ext uri="{9D8B030D-6E8A-4147-A177-3AD203B41FA5}">
                      <a16:colId xmlns:a16="http://schemas.microsoft.com/office/drawing/2014/main" val="384992768"/>
                    </a:ext>
                  </a:extLst>
                </a:gridCol>
                <a:gridCol w="739238">
                  <a:extLst>
                    <a:ext uri="{9D8B030D-6E8A-4147-A177-3AD203B41FA5}">
                      <a16:colId xmlns:a16="http://schemas.microsoft.com/office/drawing/2014/main" val="1721881652"/>
                    </a:ext>
                  </a:extLst>
                </a:gridCol>
                <a:gridCol w="3159599">
                  <a:extLst>
                    <a:ext uri="{9D8B030D-6E8A-4147-A177-3AD203B41FA5}">
                      <a16:colId xmlns:a16="http://schemas.microsoft.com/office/drawing/2014/main" val="1294157876"/>
                    </a:ext>
                  </a:extLst>
                </a:gridCol>
                <a:gridCol w="3390176">
                  <a:extLst>
                    <a:ext uri="{9D8B030D-6E8A-4147-A177-3AD203B41FA5}">
                      <a16:colId xmlns:a16="http://schemas.microsoft.com/office/drawing/2014/main" val="2577206576"/>
                    </a:ext>
                  </a:extLst>
                </a:gridCol>
              </a:tblGrid>
              <a:tr h="367276">
                <a:tc gridSpan="2">
                  <a:txBody>
                    <a:bodyPr/>
                    <a:lstStyle/>
                    <a:p>
                      <a:pPr>
                        <a:spcAft>
                          <a:spcPts val="0"/>
                        </a:spcAft>
                      </a:pPr>
                      <a:r>
                        <a:rPr lang="de-AT" sz="700" dirty="0">
                          <a:effectLst/>
                          <a:latin typeface="Montserrat"/>
                        </a:rPr>
                        <a:t> </a:t>
                      </a:r>
                    </a:p>
                    <a:p>
                      <a:pPr>
                        <a:spcAft>
                          <a:spcPts val="0"/>
                        </a:spcAft>
                      </a:pPr>
                      <a:r>
                        <a:rPr lang="de-AT" sz="700" dirty="0">
                          <a:effectLst/>
                          <a:latin typeface="Montserrat"/>
                        </a:rPr>
                        <a:t> </a:t>
                      </a:r>
                    </a:p>
                    <a:p>
                      <a:pPr>
                        <a:spcAft>
                          <a:spcPts val="0"/>
                        </a:spcAft>
                        <a:tabLst>
                          <a:tab pos="534670" algn="l"/>
                        </a:tabLst>
                      </a:pPr>
                      <a:r>
                        <a:rPr lang="de-AT" sz="700" dirty="0">
                          <a:effectLst/>
                          <a:latin typeface="Montserrat"/>
                        </a:rPr>
                        <a:t>	</a:t>
                      </a:r>
                      <a:endParaRPr lang="de-AT" sz="700" dirty="0">
                        <a:effectLst/>
                        <a:latin typeface="Montserrat"/>
                        <a:ea typeface="Calibri" panose="020F0502020204030204" pitchFamily="34" charset="0"/>
                        <a:cs typeface="Times New Roman" panose="02020603050405020304" pitchFamily="18" charset="0"/>
                      </a:endParaRPr>
                    </a:p>
                  </a:txBody>
                  <a:tcPr marL="52368" marR="52368" marT="0" marB="0">
                    <a:lnL w="38100" cap="flat" cmpd="sng" algn="ctr">
                      <a:solidFill>
                        <a:srgbClr val="003399"/>
                      </a:solidFill>
                      <a:prstDash val="solid"/>
                      <a:round/>
                      <a:headEnd type="none" w="med" len="med"/>
                      <a:tailEnd type="none" w="med" len="med"/>
                    </a:lnL>
                    <a:lnR w="38100" cap="flat" cmpd="sng" algn="ctr">
                      <a:solidFill>
                        <a:srgbClr val="003399"/>
                      </a:solidFill>
                      <a:prstDash val="solid"/>
                      <a:round/>
                      <a:headEnd type="none" w="med" len="med"/>
                      <a:tailEnd type="none" w="med" len="med"/>
                    </a:lnR>
                    <a:lnT w="38100" cap="flat" cmpd="sng" algn="ctr">
                      <a:solidFill>
                        <a:srgbClr val="003399"/>
                      </a:solidFill>
                      <a:prstDash val="solid"/>
                      <a:round/>
                      <a:headEnd type="none" w="med" len="med"/>
                      <a:tailEnd type="none" w="med" len="med"/>
                    </a:lnT>
                    <a:lnB w="19050" cap="flat" cmpd="sng" algn="ctr">
                      <a:solidFill>
                        <a:srgbClr val="003399"/>
                      </a:solidFill>
                      <a:prstDash val="solid"/>
                      <a:round/>
                      <a:headEnd type="none" w="med" len="med"/>
                      <a:tailEnd type="none" w="med" len="med"/>
                    </a:lnB>
                    <a:solidFill>
                      <a:srgbClr val="003399"/>
                    </a:solidFill>
                  </a:tcPr>
                </a:tc>
                <a:tc hMerge="1">
                  <a:txBody>
                    <a:bodyPr/>
                    <a:lstStyle/>
                    <a:p>
                      <a:endParaRPr lang="de-AT"/>
                    </a:p>
                  </a:txBody>
                  <a:tcPr/>
                </a:tc>
                <a:tc gridSpan="2">
                  <a:txBody>
                    <a:bodyPr/>
                    <a:lstStyle/>
                    <a:p>
                      <a:pPr algn="ctr">
                        <a:spcAft>
                          <a:spcPts val="0"/>
                        </a:spcAft>
                      </a:pPr>
                      <a:r>
                        <a:rPr lang="en-GB" sz="1200" dirty="0">
                          <a:solidFill>
                            <a:srgbClr val="FDC608"/>
                          </a:solidFill>
                          <a:effectLst/>
                          <a:latin typeface="Montserrat"/>
                        </a:rPr>
                        <a:t>Grad des Interesses</a:t>
                      </a:r>
                      <a:endParaRPr lang="de-AT" sz="1200" dirty="0">
                        <a:solidFill>
                          <a:srgbClr val="FDC608"/>
                        </a:solidFill>
                        <a:effectLst/>
                        <a:latin typeface="Montserrat"/>
                        <a:ea typeface="Calibri" panose="020F0502020204030204" pitchFamily="34" charset="0"/>
                        <a:cs typeface="Times New Roman" panose="02020603050405020304" pitchFamily="18" charset="0"/>
                      </a:endParaRPr>
                    </a:p>
                  </a:txBody>
                  <a:tcPr marL="52368" marR="52368" marT="0" marB="0" anchor="ctr">
                    <a:lnL w="38100" cap="flat" cmpd="sng" algn="ctr">
                      <a:solidFill>
                        <a:srgbClr val="003399"/>
                      </a:solidFill>
                      <a:prstDash val="solid"/>
                      <a:round/>
                      <a:headEnd type="none" w="med" len="med"/>
                      <a:tailEnd type="none" w="med" len="med"/>
                    </a:lnL>
                    <a:lnR w="38100" cap="flat" cmpd="sng" algn="ctr">
                      <a:solidFill>
                        <a:srgbClr val="003399"/>
                      </a:solidFill>
                      <a:prstDash val="solid"/>
                      <a:round/>
                      <a:headEnd type="none" w="med" len="med"/>
                      <a:tailEnd type="none" w="med" len="med"/>
                    </a:lnR>
                    <a:lnT w="38100" cap="flat" cmpd="sng" algn="ctr">
                      <a:solidFill>
                        <a:srgbClr val="003399"/>
                      </a:solidFill>
                      <a:prstDash val="solid"/>
                      <a:round/>
                      <a:headEnd type="none" w="med" len="med"/>
                      <a:tailEnd type="none" w="med" len="med"/>
                    </a:lnT>
                    <a:lnB w="19050" cap="flat" cmpd="sng" algn="ctr">
                      <a:solidFill>
                        <a:srgbClr val="003399"/>
                      </a:solidFill>
                      <a:prstDash val="solid"/>
                      <a:round/>
                      <a:headEnd type="none" w="med" len="med"/>
                      <a:tailEnd type="none" w="med" len="med"/>
                    </a:lnB>
                    <a:solidFill>
                      <a:srgbClr val="003399"/>
                    </a:solidFill>
                  </a:tcPr>
                </a:tc>
                <a:tc hMerge="1">
                  <a:txBody>
                    <a:bodyPr/>
                    <a:lstStyle/>
                    <a:p>
                      <a:endParaRPr lang="de-AT"/>
                    </a:p>
                  </a:txBody>
                  <a:tcPr/>
                </a:tc>
                <a:extLst>
                  <a:ext uri="{0D108BD9-81ED-4DB2-BD59-A6C34878D82A}">
                    <a16:rowId xmlns:a16="http://schemas.microsoft.com/office/drawing/2014/main" val="2473319041"/>
                  </a:ext>
                </a:extLst>
              </a:tr>
              <a:tr h="222592">
                <a:tc gridSpan="2">
                  <a:txBody>
                    <a:bodyPr/>
                    <a:lstStyle/>
                    <a:p>
                      <a:pPr>
                        <a:spcAft>
                          <a:spcPts val="0"/>
                        </a:spcAft>
                        <a:tabLst>
                          <a:tab pos="534670" algn="l"/>
                        </a:tabLst>
                      </a:pPr>
                      <a:endParaRPr lang="de-AT" sz="700" dirty="0">
                        <a:effectLst/>
                        <a:latin typeface="Montserrat"/>
                        <a:ea typeface="Calibri" panose="020F0502020204030204" pitchFamily="34" charset="0"/>
                        <a:cs typeface="Times New Roman" panose="02020603050405020304" pitchFamily="18" charset="0"/>
                      </a:endParaRPr>
                    </a:p>
                  </a:txBody>
                  <a:tcPr marL="52368" marR="52368" marT="0" marB="0">
                    <a:lnL w="38100" cap="flat" cmpd="sng" algn="ctr">
                      <a:solidFill>
                        <a:srgbClr val="003399"/>
                      </a:solidFill>
                      <a:prstDash val="solid"/>
                      <a:round/>
                      <a:headEnd type="none" w="med" len="med"/>
                      <a:tailEnd type="none" w="med" len="med"/>
                    </a:lnL>
                    <a:lnR w="38100" cap="flat" cmpd="sng" algn="ctr">
                      <a:solidFill>
                        <a:srgbClr val="003399"/>
                      </a:solidFill>
                      <a:prstDash val="solid"/>
                      <a:round/>
                      <a:headEnd type="none" w="med" len="med"/>
                      <a:tailEnd type="none" w="med" len="med"/>
                    </a:lnR>
                    <a:lnT w="19050" cap="flat" cmpd="sng" algn="ctr">
                      <a:solidFill>
                        <a:srgbClr val="003399"/>
                      </a:solidFill>
                      <a:prstDash val="solid"/>
                      <a:round/>
                      <a:headEnd type="none" w="med" len="med"/>
                      <a:tailEnd type="none" w="med" len="med"/>
                    </a:lnT>
                    <a:lnB w="19050" cap="flat" cmpd="sng" algn="ctr">
                      <a:solidFill>
                        <a:srgbClr val="003399"/>
                      </a:solidFill>
                      <a:prstDash val="solid"/>
                      <a:round/>
                      <a:headEnd type="none" w="med" len="med"/>
                      <a:tailEnd type="none" w="med" len="med"/>
                    </a:lnB>
                    <a:solidFill>
                      <a:srgbClr val="003399"/>
                    </a:solidFill>
                  </a:tcPr>
                </a:tc>
                <a:tc hMerge="1">
                  <a:txBody>
                    <a:bodyPr/>
                    <a:lstStyle/>
                    <a:p>
                      <a:endParaRPr lang="de-AT"/>
                    </a:p>
                  </a:txBody>
                  <a:tcPr/>
                </a:tc>
                <a:tc>
                  <a:txBody>
                    <a:bodyPr/>
                    <a:lstStyle/>
                    <a:p>
                      <a:pPr algn="ctr">
                        <a:spcAft>
                          <a:spcPts val="0"/>
                        </a:spcAft>
                      </a:pPr>
                      <a:r>
                        <a:rPr lang="en-GB" sz="1100" b="1" i="1" dirty="0">
                          <a:effectLst/>
                          <a:latin typeface="Montserrat"/>
                        </a:rPr>
                        <a:t>Niedrig</a:t>
                      </a:r>
                      <a:endParaRPr lang="de-AT" sz="1100" b="1" i="1" dirty="0">
                        <a:effectLst/>
                        <a:latin typeface="Montserrat"/>
                        <a:ea typeface="Calibri" panose="020F0502020204030204" pitchFamily="34" charset="0"/>
                        <a:cs typeface="Times New Roman" panose="02020603050405020304" pitchFamily="18" charset="0"/>
                      </a:endParaRPr>
                    </a:p>
                  </a:txBody>
                  <a:tcPr marL="52368" marR="52368" marT="0" marB="0" anchor="ctr">
                    <a:lnL w="38100" cap="flat" cmpd="sng" algn="ctr">
                      <a:solidFill>
                        <a:srgbClr val="003399"/>
                      </a:solidFill>
                      <a:prstDash val="solid"/>
                      <a:round/>
                      <a:headEnd type="none" w="med" len="med"/>
                      <a:tailEnd type="none" w="med" len="med"/>
                    </a:lnL>
                    <a:lnR w="19050" cap="flat" cmpd="sng" algn="ctr">
                      <a:solidFill>
                        <a:srgbClr val="003399"/>
                      </a:solidFill>
                      <a:prstDash val="solid"/>
                      <a:round/>
                      <a:headEnd type="none" w="med" len="med"/>
                      <a:tailEnd type="none" w="med" len="med"/>
                    </a:lnR>
                    <a:lnT w="19050" cap="flat" cmpd="sng" algn="ctr">
                      <a:solidFill>
                        <a:srgbClr val="003399"/>
                      </a:solidFill>
                      <a:prstDash val="solid"/>
                      <a:round/>
                      <a:headEnd type="none" w="med" len="med"/>
                      <a:tailEnd type="none" w="med" len="med"/>
                    </a:lnT>
                    <a:lnB w="19050" cap="flat" cmpd="sng" algn="ctr">
                      <a:solidFill>
                        <a:srgbClr val="003399"/>
                      </a:solidFill>
                      <a:prstDash val="solid"/>
                      <a:round/>
                      <a:headEnd type="none" w="med" len="med"/>
                      <a:tailEnd type="none" w="med" len="med"/>
                    </a:lnB>
                    <a:noFill/>
                  </a:tcPr>
                </a:tc>
                <a:tc>
                  <a:txBody>
                    <a:bodyPr/>
                    <a:lstStyle/>
                    <a:p>
                      <a:pPr algn="ctr">
                        <a:spcAft>
                          <a:spcPts val="0"/>
                        </a:spcAft>
                      </a:pPr>
                      <a:r>
                        <a:rPr lang="en-GB" sz="1100" b="1" i="1" dirty="0">
                          <a:effectLst/>
                          <a:latin typeface="Montserrat"/>
                        </a:rPr>
                        <a:t>Hoch</a:t>
                      </a:r>
                      <a:endParaRPr lang="de-AT" sz="1100" b="1" i="1" dirty="0">
                        <a:effectLst/>
                        <a:latin typeface="Montserrat"/>
                        <a:ea typeface="Calibri" panose="020F0502020204030204" pitchFamily="34" charset="0"/>
                        <a:cs typeface="Times New Roman" panose="02020603050405020304" pitchFamily="18" charset="0"/>
                      </a:endParaRPr>
                    </a:p>
                  </a:txBody>
                  <a:tcPr marL="52368" marR="52368" marT="0" marB="0" anchor="ctr">
                    <a:lnL w="19050" cap="flat" cmpd="sng" algn="ctr">
                      <a:solidFill>
                        <a:srgbClr val="003399"/>
                      </a:solidFill>
                      <a:prstDash val="solid"/>
                      <a:round/>
                      <a:headEnd type="none" w="med" len="med"/>
                      <a:tailEnd type="none" w="med" len="med"/>
                    </a:lnL>
                    <a:lnR w="38100" cap="flat" cmpd="sng" algn="ctr">
                      <a:solidFill>
                        <a:srgbClr val="003399"/>
                      </a:solidFill>
                      <a:prstDash val="solid"/>
                      <a:round/>
                      <a:headEnd type="none" w="med" len="med"/>
                      <a:tailEnd type="none" w="med" len="med"/>
                    </a:lnR>
                    <a:lnT w="19050" cap="flat" cmpd="sng" algn="ctr">
                      <a:solidFill>
                        <a:srgbClr val="003399"/>
                      </a:solidFill>
                      <a:prstDash val="solid"/>
                      <a:round/>
                      <a:headEnd type="none" w="med" len="med"/>
                      <a:tailEnd type="none" w="med" len="med"/>
                    </a:lnT>
                    <a:lnB w="19050" cap="flat" cmpd="sng" algn="ctr">
                      <a:solidFill>
                        <a:srgbClr val="003399"/>
                      </a:solidFill>
                      <a:prstDash val="solid"/>
                      <a:round/>
                      <a:headEnd type="none" w="med" len="med"/>
                      <a:tailEnd type="none" w="med" len="med"/>
                    </a:lnB>
                    <a:noFill/>
                  </a:tcPr>
                </a:tc>
                <a:extLst>
                  <a:ext uri="{0D108BD9-81ED-4DB2-BD59-A6C34878D82A}">
                    <a16:rowId xmlns:a16="http://schemas.microsoft.com/office/drawing/2014/main" val="2268424948"/>
                  </a:ext>
                </a:extLst>
              </a:tr>
              <a:tr h="1335550">
                <a:tc rowSpan="2">
                  <a:txBody>
                    <a:bodyPr/>
                    <a:lstStyle/>
                    <a:p>
                      <a:pPr algn="ctr">
                        <a:spcAft>
                          <a:spcPts val="0"/>
                        </a:spcAft>
                      </a:pPr>
                      <a:r>
                        <a:rPr lang="en-GB" sz="1200" dirty="0">
                          <a:solidFill>
                            <a:srgbClr val="FDC608"/>
                          </a:solidFill>
                          <a:effectLst/>
                          <a:latin typeface="Montserrat"/>
                        </a:rPr>
                        <a:t>Grad </a:t>
                      </a:r>
                      <a:r>
                        <a:rPr lang="en-GB" sz="1200" dirty="0" smtClean="0">
                          <a:solidFill>
                            <a:srgbClr val="FDC608"/>
                          </a:solidFill>
                          <a:effectLst/>
                          <a:latin typeface="Montserrat"/>
                        </a:rPr>
                        <a:t>des Einflusses</a:t>
                      </a:r>
                      <a:endParaRPr lang="de-AT" sz="1200" dirty="0">
                        <a:solidFill>
                          <a:srgbClr val="FDC608"/>
                        </a:solidFill>
                        <a:effectLst/>
                        <a:latin typeface="Montserrat"/>
                        <a:ea typeface="Calibri" panose="020F0502020204030204" pitchFamily="34" charset="0"/>
                        <a:cs typeface="Times New Roman" panose="02020603050405020304" pitchFamily="18" charset="0"/>
                      </a:endParaRPr>
                    </a:p>
                  </a:txBody>
                  <a:tcPr marL="52368" marR="52368" marT="0" marB="0" vert="vert270" anchor="ctr">
                    <a:lnL w="38100" cap="flat" cmpd="sng" algn="ctr">
                      <a:solidFill>
                        <a:srgbClr val="003399"/>
                      </a:solidFill>
                      <a:prstDash val="solid"/>
                      <a:round/>
                      <a:headEnd type="none" w="med" len="med"/>
                      <a:tailEnd type="none" w="med" len="med"/>
                    </a:lnL>
                    <a:lnR w="19050" cap="flat" cmpd="sng" algn="ctr">
                      <a:solidFill>
                        <a:srgbClr val="003399"/>
                      </a:solidFill>
                      <a:prstDash val="solid"/>
                      <a:round/>
                      <a:headEnd type="none" w="med" len="med"/>
                      <a:tailEnd type="none" w="med" len="med"/>
                    </a:lnR>
                    <a:lnT w="19050" cap="flat" cmpd="sng" algn="ctr">
                      <a:solidFill>
                        <a:srgbClr val="003399"/>
                      </a:solidFill>
                      <a:prstDash val="solid"/>
                      <a:round/>
                      <a:headEnd type="none" w="med" len="med"/>
                      <a:tailEnd type="none" w="med" len="med"/>
                    </a:lnT>
                    <a:lnB w="38100" cap="flat" cmpd="sng" algn="ctr">
                      <a:solidFill>
                        <a:srgbClr val="003399"/>
                      </a:solidFill>
                      <a:prstDash val="solid"/>
                      <a:round/>
                      <a:headEnd type="none" w="med" len="med"/>
                      <a:tailEnd type="none" w="med" len="med"/>
                    </a:lnB>
                    <a:solidFill>
                      <a:srgbClr val="003399"/>
                    </a:solidFill>
                  </a:tcPr>
                </a:tc>
                <a:tc>
                  <a:txBody>
                    <a:bodyPr/>
                    <a:lstStyle/>
                    <a:p>
                      <a:pPr algn="ctr">
                        <a:spcAft>
                          <a:spcPts val="0"/>
                        </a:spcAft>
                      </a:pPr>
                      <a:r>
                        <a:rPr lang="en-GB" sz="1100" b="1" i="1" dirty="0">
                          <a:effectLst/>
                          <a:latin typeface="Montserrat"/>
                        </a:rPr>
                        <a:t>Hoch</a:t>
                      </a:r>
                      <a:endParaRPr lang="de-AT" sz="1100" b="1" i="1" dirty="0">
                        <a:effectLst/>
                        <a:latin typeface="Montserrat"/>
                        <a:ea typeface="Calibri" panose="020F0502020204030204" pitchFamily="34" charset="0"/>
                        <a:cs typeface="Times New Roman" panose="02020603050405020304" pitchFamily="18" charset="0"/>
                      </a:endParaRPr>
                    </a:p>
                  </a:txBody>
                  <a:tcPr marL="52368" marR="52368" marT="0" marB="0" anchor="ctr">
                    <a:lnL w="19050" cap="flat" cmpd="sng" algn="ctr">
                      <a:solidFill>
                        <a:srgbClr val="003399"/>
                      </a:solidFill>
                      <a:prstDash val="solid"/>
                      <a:round/>
                      <a:headEnd type="none" w="med" len="med"/>
                      <a:tailEnd type="none" w="med" len="med"/>
                    </a:lnL>
                    <a:lnR w="19050" cap="flat" cmpd="sng" algn="ctr">
                      <a:solidFill>
                        <a:srgbClr val="003399"/>
                      </a:solidFill>
                      <a:prstDash val="solid"/>
                      <a:round/>
                      <a:headEnd type="none" w="med" len="med"/>
                      <a:tailEnd type="none" w="med" len="med"/>
                    </a:lnR>
                    <a:lnT w="38100" cap="flat" cmpd="sng" algn="ctr">
                      <a:solidFill>
                        <a:srgbClr val="003399"/>
                      </a:solidFill>
                      <a:prstDash val="solid"/>
                      <a:round/>
                      <a:headEnd type="none" w="med" len="med"/>
                      <a:tailEnd type="none" w="med" len="med"/>
                    </a:lnT>
                    <a:lnB w="19050" cap="flat" cmpd="sng" algn="ctr">
                      <a:solidFill>
                        <a:srgbClr val="003399"/>
                      </a:solidFill>
                      <a:prstDash val="solid"/>
                      <a:round/>
                      <a:headEnd type="none" w="med" len="med"/>
                      <a:tailEnd type="none" w="med" len="med"/>
                    </a:lnB>
                    <a:noFill/>
                  </a:tcPr>
                </a:tc>
                <a:tc>
                  <a:txBody>
                    <a:bodyPr/>
                    <a:lstStyle/>
                    <a:p>
                      <a:pPr algn="ctr">
                        <a:spcAft>
                          <a:spcPts val="0"/>
                        </a:spcAft>
                      </a:pPr>
                      <a:endParaRPr lang="en-GB" sz="1100" b="1" i="0" dirty="0" smtClean="0">
                        <a:solidFill>
                          <a:schemeClr val="tx1"/>
                        </a:solidFill>
                        <a:effectLst/>
                        <a:latin typeface="Montserrat"/>
                      </a:endParaRPr>
                    </a:p>
                    <a:p>
                      <a:pPr marL="0" marR="0" lvl="0" indent="0" algn="ctr" defTabSz="914269" rtl="0" eaLnBrk="1" fontAlgn="auto" latinLnBrk="0" hangingPunct="1">
                        <a:lnSpc>
                          <a:spcPct val="100000"/>
                        </a:lnSpc>
                        <a:spcBef>
                          <a:spcPts val="0"/>
                        </a:spcBef>
                        <a:spcAft>
                          <a:spcPts val="0"/>
                        </a:spcAft>
                        <a:buClrTx/>
                        <a:buSzTx/>
                        <a:buFontTx/>
                        <a:buNone/>
                        <a:tabLst/>
                        <a:defRPr/>
                      </a:pPr>
                      <a:endParaRPr lang="en-GB" sz="1100" b="0" i="1" dirty="0" smtClean="0">
                        <a:solidFill>
                          <a:schemeClr val="tx1"/>
                        </a:solidFill>
                        <a:effectLst/>
                        <a:latin typeface="Montserrat"/>
                      </a:endParaRPr>
                    </a:p>
                    <a:p>
                      <a:pPr marL="0" marR="0" lvl="0" indent="0" algn="ctr" defTabSz="914269" rtl="0" eaLnBrk="1" fontAlgn="auto" latinLnBrk="0" hangingPunct="1">
                        <a:lnSpc>
                          <a:spcPct val="100000"/>
                        </a:lnSpc>
                        <a:spcBef>
                          <a:spcPts val="0"/>
                        </a:spcBef>
                        <a:spcAft>
                          <a:spcPts val="0"/>
                        </a:spcAft>
                        <a:buClrTx/>
                        <a:buSzTx/>
                        <a:buFontTx/>
                        <a:buNone/>
                        <a:tabLst/>
                        <a:defRPr/>
                      </a:pPr>
                      <a:r>
                        <a:rPr lang="en-GB" sz="1100" b="0" i="1" dirty="0" smtClean="0">
                          <a:solidFill>
                            <a:schemeClr val="tx1"/>
                          </a:solidFill>
                          <a:effectLst/>
                          <a:latin typeface="Montserrat"/>
                        </a:rPr>
                        <a:t>Wer </a:t>
                      </a:r>
                      <a:r>
                        <a:rPr lang="en-GB" sz="1100" b="0" i="1" baseline="0" dirty="0" smtClean="0">
                          <a:solidFill>
                            <a:schemeClr val="tx1"/>
                          </a:solidFill>
                          <a:effectLst/>
                          <a:latin typeface="Montserrat"/>
                        </a:rPr>
                        <a:t>hat einen hohen Einfluss und ein geringes Interesse an Ihrem Projekt?  </a:t>
                      </a:r>
                      <a:endParaRPr lang="en-GB" sz="1100" b="0" i="1" dirty="0" smtClean="0">
                        <a:solidFill>
                          <a:schemeClr val="tx1"/>
                        </a:solidFill>
                        <a:effectLst/>
                        <a:latin typeface="Montserrat"/>
                      </a:endParaRPr>
                    </a:p>
                    <a:p>
                      <a:pPr algn="ctr">
                        <a:spcAft>
                          <a:spcPts val="0"/>
                        </a:spcAft>
                      </a:pPr>
                      <a:endParaRPr lang="en-GB" sz="1100" b="1" i="0" dirty="0" smtClean="0">
                        <a:solidFill>
                          <a:schemeClr val="tx1"/>
                        </a:solidFill>
                        <a:effectLst/>
                        <a:latin typeface="Montserrat"/>
                      </a:endParaRPr>
                    </a:p>
                    <a:p>
                      <a:pPr algn="ctr">
                        <a:spcAft>
                          <a:spcPts val="0"/>
                        </a:spcAft>
                      </a:pPr>
                      <a:r>
                        <a:rPr lang="en-GB" sz="1100" b="1" i="0" dirty="0" err="1" smtClean="0">
                          <a:solidFill>
                            <a:schemeClr val="tx1"/>
                          </a:solidFill>
                          <a:effectLst/>
                          <a:latin typeface="Montserrat"/>
                        </a:rPr>
                        <a:t>Zufriedenheit</a:t>
                      </a:r>
                      <a:r>
                        <a:rPr lang="en-GB" sz="1100" b="1" i="0" dirty="0" smtClean="0">
                          <a:solidFill>
                            <a:schemeClr val="tx1"/>
                          </a:solidFill>
                          <a:effectLst/>
                          <a:latin typeface="Montserrat"/>
                        </a:rPr>
                        <a:t> </a:t>
                      </a:r>
                      <a:r>
                        <a:rPr lang="en-GB" sz="1100" b="1" i="0" dirty="0" err="1" smtClean="0">
                          <a:solidFill>
                            <a:schemeClr val="tx1"/>
                          </a:solidFill>
                          <a:effectLst/>
                          <a:latin typeface="Montserrat"/>
                        </a:rPr>
                        <a:t>bewahren</a:t>
                      </a:r>
                      <a:endParaRPr lang="en-GB" sz="1100" b="1" i="0" dirty="0" smtClean="0">
                        <a:solidFill>
                          <a:schemeClr val="tx1"/>
                        </a:solidFill>
                        <a:effectLst/>
                        <a:latin typeface="Montserrat"/>
                      </a:endParaRPr>
                    </a:p>
                    <a:p>
                      <a:pPr algn="ctr">
                        <a:spcAft>
                          <a:spcPts val="0"/>
                        </a:spcAft>
                      </a:pPr>
                      <a:endParaRPr lang="en-GB" sz="1100" b="1" i="0" dirty="0" smtClean="0">
                        <a:solidFill>
                          <a:schemeClr val="tx1"/>
                        </a:solidFill>
                        <a:effectLst/>
                        <a:latin typeface="Montserrat"/>
                      </a:endParaRPr>
                    </a:p>
                    <a:p>
                      <a:pPr algn="ctr">
                        <a:spcAft>
                          <a:spcPts val="0"/>
                        </a:spcAft>
                      </a:pPr>
                      <a:endParaRPr lang="en-GB" sz="1100" b="1" i="0" dirty="0" smtClean="0">
                        <a:solidFill>
                          <a:schemeClr val="tx1"/>
                        </a:solidFill>
                        <a:effectLst/>
                        <a:latin typeface="Montserrat"/>
                      </a:endParaRPr>
                    </a:p>
                  </a:txBody>
                  <a:tcPr marL="52368" marR="52368" marT="0" marB="0" anchor="ctr">
                    <a:lnL w="19050" cap="flat" cmpd="sng" algn="ctr">
                      <a:solidFill>
                        <a:srgbClr val="003399"/>
                      </a:solidFill>
                      <a:prstDash val="solid"/>
                      <a:round/>
                      <a:headEnd type="none" w="med" len="med"/>
                      <a:tailEnd type="none" w="med" len="med"/>
                    </a:lnL>
                    <a:lnR w="19050" cap="flat" cmpd="sng" algn="ctr">
                      <a:solidFill>
                        <a:srgbClr val="003399"/>
                      </a:solidFill>
                      <a:prstDash val="solid"/>
                      <a:round/>
                      <a:headEnd type="none" w="med" len="med"/>
                      <a:tailEnd type="none" w="med" len="med"/>
                    </a:lnR>
                    <a:lnT w="19050" cap="flat" cmpd="sng" algn="ctr">
                      <a:solidFill>
                        <a:srgbClr val="003399"/>
                      </a:solidFill>
                      <a:prstDash val="solid"/>
                      <a:round/>
                      <a:headEnd type="none" w="med" len="med"/>
                      <a:tailEnd type="none" w="med" len="med"/>
                    </a:lnT>
                    <a:lnB w="19050" cap="flat" cmpd="sng" algn="ctr">
                      <a:solidFill>
                        <a:srgbClr val="003399"/>
                      </a:solidFill>
                      <a:prstDash val="solid"/>
                      <a:round/>
                      <a:headEnd type="none" w="med" len="med"/>
                      <a:tailEnd type="none" w="med" len="med"/>
                    </a:lnB>
                    <a:noFill/>
                  </a:tcPr>
                </a:tc>
                <a:tc>
                  <a:txBody>
                    <a:bodyPr/>
                    <a:lstStyle/>
                    <a:p>
                      <a:pPr marL="0" marR="0" lvl="0" indent="0" algn="ctr" defTabSz="914269" rtl="0" eaLnBrk="1" fontAlgn="auto" latinLnBrk="0" hangingPunct="1">
                        <a:lnSpc>
                          <a:spcPct val="100000"/>
                        </a:lnSpc>
                        <a:spcBef>
                          <a:spcPts val="0"/>
                        </a:spcBef>
                        <a:spcAft>
                          <a:spcPts val="0"/>
                        </a:spcAft>
                        <a:buClrTx/>
                        <a:buSzTx/>
                        <a:buFontTx/>
                        <a:buNone/>
                        <a:tabLst/>
                        <a:defRPr/>
                      </a:pPr>
                      <a:endParaRPr lang="en-GB" sz="1100" b="0" i="1" dirty="0" smtClean="0">
                        <a:solidFill>
                          <a:schemeClr val="tx1"/>
                        </a:solidFill>
                        <a:effectLst/>
                        <a:latin typeface="Montserrat"/>
                      </a:endParaRPr>
                    </a:p>
                    <a:p>
                      <a:pPr marL="0" marR="0" lvl="0" indent="0" algn="ctr" defTabSz="914269" rtl="0" eaLnBrk="1" fontAlgn="auto" latinLnBrk="0" hangingPunct="1">
                        <a:lnSpc>
                          <a:spcPct val="100000"/>
                        </a:lnSpc>
                        <a:spcBef>
                          <a:spcPts val="0"/>
                        </a:spcBef>
                        <a:spcAft>
                          <a:spcPts val="0"/>
                        </a:spcAft>
                        <a:buClrTx/>
                        <a:buSzTx/>
                        <a:buFontTx/>
                        <a:buNone/>
                        <a:tabLst/>
                        <a:defRPr/>
                      </a:pPr>
                      <a:r>
                        <a:rPr lang="en-GB" sz="1100" b="0" i="1" dirty="0" smtClean="0">
                          <a:solidFill>
                            <a:schemeClr val="tx1"/>
                          </a:solidFill>
                          <a:effectLst/>
                          <a:latin typeface="Montserrat"/>
                        </a:rPr>
                        <a:t>Wer </a:t>
                      </a:r>
                      <a:r>
                        <a:rPr lang="en-GB" sz="1100" b="0" i="1" baseline="0" dirty="0" smtClean="0">
                          <a:solidFill>
                            <a:schemeClr val="tx1"/>
                          </a:solidFill>
                          <a:effectLst/>
                          <a:latin typeface="Montserrat"/>
                        </a:rPr>
                        <a:t>hat einen hohen Einfluss und ein hohes Interesse an Ihrem Projekt?  </a:t>
                      </a:r>
                      <a:endParaRPr lang="en-GB" sz="1100" b="1" i="1" dirty="0" smtClean="0">
                        <a:effectLst/>
                        <a:latin typeface="Montserrat"/>
                      </a:endParaRPr>
                    </a:p>
                    <a:p>
                      <a:pPr algn="ctr">
                        <a:spcAft>
                          <a:spcPts val="0"/>
                        </a:spcAft>
                      </a:pPr>
                      <a:endParaRPr lang="en-GB" sz="1100" b="1" i="0" dirty="0" smtClean="0">
                        <a:effectLst/>
                        <a:latin typeface="Montserrat"/>
                      </a:endParaRPr>
                    </a:p>
                    <a:p>
                      <a:pPr algn="ctr">
                        <a:spcAft>
                          <a:spcPts val="0"/>
                        </a:spcAft>
                      </a:pPr>
                      <a:r>
                        <a:rPr lang="en-GB" sz="1100" b="1" i="0" dirty="0" err="1" smtClean="0">
                          <a:effectLst/>
                          <a:latin typeface="Montserrat"/>
                        </a:rPr>
                        <a:t>Eng</a:t>
                      </a:r>
                      <a:r>
                        <a:rPr lang="en-GB" sz="1100" b="1" i="0" dirty="0" smtClean="0">
                          <a:effectLst/>
                          <a:latin typeface="Montserrat"/>
                        </a:rPr>
                        <a:t> </a:t>
                      </a:r>
                      <a:r>
                        <a:rPr lang="en-GB" sz="1100" b="1" i="0" dirty="0" err="1" smtClean="0">
                          <a:effectLst/>
                          <a:latin typeface="Montserrat"/>
                        </a:rPr>
                        <a:t>einbeziehen</a:t>
                      </a:r>
                      <a:endParaRPr lang="en-GB" sz="1100" b="1" i="0" dirty="0" smtClean="0">
                        <a:effectLst/>
                        <a:latin typeface="Montserrat"/>
                      </a:endParaRPr>
                    </a:p>
                    <a:p>
                      <a:pPr algn="ctr">
                        <a:spcAft>
                          <a:spcPts val="0"/>
                        </a:spcAft>
                      </a:pPr>
                      <a:endParaRPr lang="en-GB" sz="1100" b="1" i="0" dirty="0" smtClean="0">
                        <a:effectLst/>
                        <a:latin typeface="Montserrat"/>
                      </a:endParaRPr>
                    </a:p>
                    <a:p>
                      <a:pPr algn="ctr">
                        <a:spcAft>
                          <a:spcPts val="0"/>
                        </a:spcAft>
                      </a:pPr>
                      <a:endParaRPr lang="en-GB" sz="1100" b="1" i="0" dirty="0" smtClean="0">
                        <a:effectLst/>
                        <a:latin typeface="Montserrat"/>
                      </a:endParaRPr>
                    </a:p>
                  </a:txBody>
                  <a:tcPr marL="52368" marR="52368" marT="0" marB="0" anchor="ctr">
                    <a:lnL w="19050" cap="flat" cmpd="sng" algn="ctr">
                      <a:solidFill>
                        <a:srgbClr val="003399"/>
                      </a:solidFill>
                      <a:prstDash val="solid"/>
                      <a:round/>
                      <a:headEnd type="none" w="med" len="med"/>
                      <a:tailEnd type="none" w="med" len="med"/>
                    </a:lnL>
                    <a:lnR w="38100" cap="flat" cmpd="sng" algn="ctr">
                      <a:solidFill>
                        <a:srgbClr val="003399"/>
                      </a:solidFill>
                      <a:prstDash val="solid"/>
                      <a:round/>
                      <a:headEnd type="none" w="med" len="med"/>
                      <a:tailEnd type="none" w="med" len="med"/>
                    </a:lnR>
                    <a:lnT w="19050" cap="flat" cmpd="sng" algn="ctr">
                      <a:solidFill>
                        <a:srgbClr val="003399"/>
                      </a:solidFill>
                      <a:prstDash val="solid"/>
                      <a:round/>
                      <a:headEnd type="none" w="med" len="med"/>
                      <a:tailEnd type="none" w="med" len="med"/>
                    </a:lnT>
                    <a:lnB w="19050" cap="flat" cmpd="sng" algn="ctr">
                      <a:solidFill>
                        <a:srgbClr val="003399"/>
                      </a:solidFill>
                      <a:prstDash val="solid"/>
                      <a:round/>
                      <a:headEnd type="none" w="med" len="med"/>
                      <a:tailEnd type="none" w="med" len="med"/>
                    </a:lnB>
                    <a:noFill/>
                  </a:tcPr>
                </a:tc>
                <a:extLst>
                  <a:ext uri="{0D108BD9-81ED-4DB2-BD59-A6C34878D82A}">
                    <a16:rowId xmlns:a16="http://schemas.microsoft.com/office/drawing/2014/main" val="3290114484"/>
                  </a:ext>
                </a:extLst>
              </a:tr>
              <a:tr h="1558142">
                <a:tc vMerge="1">
                  <a:txBody>
                    <a:bodyPr/>
                    <a:lstStyle/>
                    <a:p>
                      <a:pPr algn="ctr">
                        <a:spcAft>
                          <a:spcPts val="0"/>
                        </a:spcAft>
                      </a:pPr>
                      <a:endParaRPr lang="de-AT" sz="2000" dirty="0">
                        <a:solidFill>
                          <a:srgbClr val="FDC608"/>
                        </a:solidFill>
                        <a:effectLst/>
                        <a:latin typeface="Montserrat"/>
                        <a:ea typeface="Calibri" panose="020F0502020204030204" pitchFamily="34" charset="0"/>
                        <a:cs typeface="Times New Roman" panose="02020603050405020304" pitchFamily="18" charset="0"/>
                      </a:endParaRPr>
                    </a:p>
                  </a:txBody>
                  <a:tcPr marL="52368" marR="52368" marT="0" marB="0" vert="vert270" anchor="ctr">
                    <a:lnR w="38100" cap="flat" cmpd="sng" algn="ctr">
                      <a:solidFill>
                        <a:srgbClr val="003399"/>
                      </a:solidFill>
                      <a:prstDash val="solid"/>
                      <a:round/>
                      <a:headEnd type="none" w="med" len="med"/>
                      <a:tailEnd type="none" w="med" len="med"/>
                    </a:lnR>
                    <a:lnT w="1905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003399"/>
                    </a:solidFill>
                  </a:tcPr>
                </a:tc>
                <a:tc>
                  <a:txBody>
                    <a:bodyPr/>
                    <a:lstStyle/>
                    <a:p>
                      <a:pPr algn="ctr">
                        <a:spcAft>
                          <a:spcPts val="0"/>
                        </a:spcAft>
                      </a:pPr>
                      <a:r>
                        <a:rPr lang="en-GB" sz="1100" b="1" i="1" dirty="0">
                          <a:effectLst/>
                          <a:latin typeface="Montserrat"/>
                        </a:rPr>
                        <a:t>Niedrig</a:t>
                      </a:r>
                      <a:endParaRPr lang="de-AT" sz="1100" b="1" i="1" dirty="0">
                        <a:effectLst/>
                        <a:latin typeface="Montserrat"/>
                        <a:ea typeface="Calibri" panose="020F0502020204030204" pitchFamily="34" charset="0"/>
                        <a:cs typeface="Times New Roman" panose="02020603050405020304" pitchFamily="18" charset="0"/>
                      </a:endParaRPr>
                    </a:p>
                  </a:txBody>
                  <a:tcPr marL="52368" marR="52368" marT="0" marB="0" anchor="ctr">
                    <a:lnL w="19050" cap="flat" cmpd="sng" algn="ctr">
                      <a:solidFill>
                        <a:srgbClr val="003399"/>
                      </a:solidFill>
                      <a:prstDash val="solid"/>
                      <a:round/>
                      <a:headEnd type="none" w="med" len="med"/>
                      <a:tailEnd type="none" w="med" len="med"/>
                    </a:lnL>
                    <a:lnR w="19050" cap="flat" cmpd="sng" algn="ctr">
                      <a:solidFill>
                        <a:srgbClr val="003399"/>
                      </a:solidFill>
                      <a:prstDash val="solid"/>
                      <a:round/>
                      <a:headEnd type="none" w="med" len="med"/>
                      <a:tailEnd type="none" w="med" len="med"/>
                    </a:lnR>
                    <a:lnT w="19050" cap="flat" cmpd="sng" algn="ctr">
                      <a:solidFill>
                        <a:srgbClr val="003399"/>
                      </a:solidFill>
                      <a:prstDash val="solid"/>
                      <a:round/>
                      <a:headEnd type="none" w="med" len="med"/>
                      <a:tailEnd type="none" w="med" len="med"/>
                    </a:lnT>
                    <a:lnB w="38100" cap="flat" cmpd="sng" algn="ctr">
                      <a:solidFill>
                        <a:srgbClr val="003399"/>
                      </a:solidFill>
                      <a:prstDash val="solid"/>
                      <a:round/>
                      <a:headEnd type="none" w="med" len="med"/>
                      <a:tailEnd type="none" w="med" len="med"/>
                    </a:lnB>
                    <a:noFill/>
                  </a:tcPr>
                </a:tc>
                <a:tc>
                  <a:txBody>
                    <a:bodyPr/>
                    <a:lstStyle/>
                    <a:p>
                      <a:pPr marL="0" marR="0" lvl="0" indent="0" algn="ctr" defTabSz="914269" rtl="0" eaLnBrk="1" fontAlgn="auto" latinLnBrk="0" hangingPunct="1">
                        <a:lnSpc>
                          <a:spcPct val="100000"/>
                        </a:lnSpc>
                        <a:spcBef>
                          <a:spcPts val="0"/>
                        </a:spcBef>
                        <a:spcAft>
                          <a:spcPts val="0"/>
                        </a:spcAft>
                        <a:buClrTx/>
                        <a:buSzTx/>
                        <a:buFontTx/>
                        <a:buNone/>
                        <a:tabLst/>
                        <a:defRPr/>
                      </a:pPr>
                      <a:r>
                        <a:rPr lang="en-GB" sz="1100" b="0" i="1" dirty="0" smtClean="0">
                          <a:solidFill>
                            <a:schemeClr val="tx1"/>
                          </a:solidFill>
                          <a:effectLst/>
                          <a:latin typeface="Montserrat"/>
                        </a:rPr>
                        <a:t>Wer </a:t>
                      </a:r>
                      <a:r>
                        <a:rPr lang="en-GB" sz="1100" b="0" i="1" baseline="0" dirty="0" smtClean="0">
                          <a:solidFill>
                            <a:schemeClr val="tx1"/>
                          </a:solidFill>
                          <a:effectLst/>
                          <a:latin typeface="Montserrat"/>
                        </a:rPr>
                        <a:t>hat einen geringen Einfluss und ein geringes Interesse an Ihrem Projekt?  </a:t>
                      </a:r>
                      <a:endParaRPr lang="en-GB" sz="1100" b="0" i="1" dirty="0" smtClean="0">
                        <a:solidFill>
                          <a:schemeClr val="tx1"/>
                        </a:solidFill>
                        <a:effectLst/>
                        <a:latin typeface="Montserrat"/>
                      </a:endParaRPr>
                    </a:p>
                    <a:p>
                      <a:pPr algn="ctr">
                        <a:spcAft>
                          <a:spcPts val="0"/>
                        </a:spcAft>
                      </a:pPr>
                      <a:endParaRPr lang="en-GB" sz="1100" b="1" i="0" dirty="0" smtClean="0">
                        <a:solidFill>
                          <a:schemeClr val="tx1"/>
                        </a:solidFill>
                        <a:effectLst/>
                        <a:latin typeface="Montserrat"/>
                      </a:endParaRPr>
                    </a:p>
                    <a:p>
                      <a:pPr algn="ctr">
                        <a:spcAft>
                          <a:spcPts val="0"/>
                        </a:spcAft>
                      </a:pPr>
                      <a:r>
                        <a:rPr lang="en-GB" sz="1100" b="1" i="0" dirty="0" err="1" smtClean="0">
                          <a:solidFill>
                            <a:schemeClr val="tx1"/>
                          </a:solidFill>
                          <a:effectLst/>
                          <a:latin typeface="Montserrat"/>
                        </a:rPr>
                        <a:t>Mit</a:t>
                      </a:r>
                      <a:r>
                        <a:rPr lang="en-GB" sz="1100" b="1" i="0" dirty="0" smtClean="0">
                          <a:solidFill>
                            <a:schemeClr val="tx1"/>
                          </a:solidFill>
                          <a:effectLst/>
                          <a:latin typeface="Montserrat"/>
                        </a:rPr>
                        <a:t> </a:t>
                      </a:r>
                      <a:r>
                        <a:rPr lang="en-GB" sz="1100" b="1" i="0" dirty="0" err="1" smtClean="0">
                          <a:solidFill>
                            <a:schemeClr val="tx1"/>
                          </a:solidFill>
                          <a:effectLst/>
                          <a:latin typeface="Montserrat"/>
                        </a:rPr>
                        <a:t>minimalem</a:t>
                      </a:r>
                      <a:r>
                        <a:rPr lang="en-GB" sz="1100" b="1" i="0" dirty="0" smtClean="0">
                          <a:solidFill>
                            <a:schemeClr val="tx1"/>
                          </a:solidFill>
                          <a:effectLst/>
                          <a:latin typeface="Montserrat"/>
                        </a:rPr>
                        <a:t> </a:t>
                      </a:r>
                      <a:r>
                        <a:rPr lang="en-GB" sz="1100" b="1" i="0" dirty="0" err="1" smtClean="0">
                          <a:solidFill>
                            <a:schemeClr val="tx1"/>
                          </a:solidFill>
                          <a:effectLst/>
                          <a:latin typeface="Montserrat"/>
                        </a:rPr>
                        <a:t>Einsatz</a:t>
                      </a:r>
                      <a:r>
                        <a:rPr lang="en-GB" sz="1100" b="1" i="0" dirty="0" smtClean="0">
                          <a:solidFill>
                            <a:schemeClr val="tx1"/>
                          </a:solidFill>
                          <a:effectLst/>
                          <a:latin typeface="Montserrat"/>
                        </a:rPr>
                        <a:t> </a:t>
                      </a:r>
                      <a:r>
                        <a:rPr lang="en-GB" sz="1100" b="1" i="0" dirty="0" err="1" smtClean="0">
                          <a:solidFill>
                            <a:schemeClr val="tx1"/>
                          </a:solidFill>
                          <a:effectLst/>
                          <a:latin typeface="Montserrat"/>
                        </a:rPr>
                        <a:t>beobachten</a:t>
                      </a:r>
                      <a:endParaRPr lang="en-GB" sz="1100" b="1" i="0" dirty="0" smtClean="0">
                        <a:solidFill>
                          <a:schemeClr val="tx1"/>
                        </a:solidFill>
                        <a:effectLst/>
                        <a:latin typeface="Montserrat"/>
                      </a:endParaRPr>
                    </a:p>
                  </a:txBody>
                  <a:tcPr marL="52368" marR="52368" marT="0" marB="0" anchor="ctr">
                    <a:lnL w="19050" cap="flat" cmpd="sng" algn="ctr">
                      <a:solidFill>
                        <a:srgbClr val="003399"/>
                      </a:solidFill>
                      <a:prstDash val="solid"/>
                      <a:round/>
                      <a:headEnd type="none" w="med" len="med"/>
                      <a:tailEnd type="none" w="med" len="med"/>
                    </a:lnL>
                    <a:lnR w="19050" cap="flat" cmpd="sng" algn="ctr">
                      <a:solidFill>
                        <a:srgbClr val="003399"/>
                      </a:solidFill>
                      <a:prstDash val="solid"/>
                      <a:round/>
                      <a:headEnd type="none" w="med" len="med"/>
                      <a:tailEnd type="none" w="med" len="med"/>
                    </a:lnR>
                    <a:lnT w="19050" cap="flat" cmpd="sng" algn="ctr">
                      <a:solidFill>
                        <a:srgbClr val="003399"/>
                      </a:solidFill>
                      <a:prstDash val="solid"/>
                      <a:round/>
                      <a:headEnd type="none" w="med" len="med"/>
                      <a:tailEnd type="none" w="med" len="med"/>
                    </a:lnT>
                    <a:lnB w="38100" cap="flat" cmpd="sng" algn="ctr">
                      <a:solidFill>
                        <a:srgbClr val="003399"/>
                      </a:solidFill>
                      <a:prstDash val="solid"/>
                      <a:round/>
                      <a:headEnd type="none" w="med" len="med"/>
                      <a:tailEnd type="none" w="med" len="med"/>
                    </a:lnB>
                    <a:noFill/>
                  </a:tcPr>
                </a:tc>
                <a:tc>
                  <a:txBody>
                    <a:bodyPr/>
                    <a:lstStyle/>
                    <a:p>
                      <a:pPr marL="0" marR="0" lvl="0" indent="0" algn="ctr" defTabSz="914269" rtl="0" eaLnBrk="1" fontAlgn="auto" latinLnBrk="0" hangingPunct="1">
                        <a:lnSpc>
                          <a:spcPct val="100000"/>
                        </a:lnSpc>
                        <a:spcBef>
                          <a:spcPts val="0"/>
                        </a:spcBef>
                        <a:spcAft>
                          <a:spcPts val="0"/>
                        </a:spcAft>
                        <a:buClrTx/>
                        <a:buSzTx/>
                        <a:buFontTx/>
                        <a:buNone/>
                        <a:tabLst/>
                        <a:defRPr/>
                      </a:pPr>
                      <a:r>
                        <a:rPr lang="en-GB" sz="1100" b="0" i="1" dirty="0" smtClean="0">
                          <a:solidFill>
                            <a:schemeClr val="tx1"/>
                          </a:solidFill>
                          <a:effectLst/>
                          <a:latin typeface="Montserrat"/>
                        </a:rPr>
                        <a:t>Wer </a:t>
                      </a:r>
                      <a:r>
                        <a:rPr lang="en-GB" sz="1100" b="0" i="1" baseline="0" dirty="0" smtClean="0">
                          <a:solidFill>
                            <a:schemeClr val="tx1"/>
                          </a:solidFill>
                          <a:effectLst/>
                          <a:latin typeface="Montserrat"/>
                        </a:rPr>
                        <a:t>hat einen geringen Einfluss und ein hohes Interesse an Ihrem Projekt?  </a:t>
                      </a:r>
                      <a:endParaRPr lang="en-GB" sz="1100" b="1" i="1" dirty="0" smtClean="0">
                        <a:effectLst/>
                        <a:latin typeface="Montserrat"/>
                      </a:endParaRPr>
                    </a:p>
                    <a:p>
                      <a:pPr algn="ctr">
                        <a:spcAft>
                          <a:spcPts val="0"/>
                        </a:spcAft>
                      </a:pPr>
                      <a:endParaRPr lang="en-GB" sz="1100" b="1" i="0" dirty="0" smtClean="0">
                        <a:effectLst/>
                        <a:latin typeface="Montserrat"/>
                      </a:endParaRPr>
                    </a:p>
                    <a:p>
                      <a:pPr algn="ctr">
                        <a:spcAft>
                          <a:spcPts val="0"/>
                        </a:spcAft>
                      </a:pPr>
                      <a:r>
                        <a:rPr lang="en-GB" sz="1100" b="1" i="0" dirty="0" err="1" smtClean="0">
                          <a:effectLst/>
                          <a:latin typeface="Montserrat"/>
                        </a:rPr>
                        <a:t>Informiert</a:t>
                      </a:r>
                      <a:r>
                        <a:rPr lang="en-GB" sz="1100" b="1" i="0" dirty="0" smtClean="0">
                          <a:effectLst/>
                          <a:latin typeface="Montserrat"/>
                        </a:rPr>
                        <a:t> </a:t>
                      </a:r>
                      <a:r>
                        <a:rPr lang="en-GB" sz="1100" b="1" i="0" dirty="0" err="1" smtClean="0">
                          <a:effectLst/>
                          <a:latin typeface="Montserrat"/>
                        </a:rPr>
                        <a:t>halten</a:t>
                      </a:r>
                      <a:endParaRPr lang="en-GB" sz="1100" b="1" i="0" dirty="0" smtClean="0">
                        <a:effectLst/>
                        <a:latin typeface="Montserrat"/>
                      </a:endParaRPr>
                    </a:p>
                  </a:txBody>
                  <a:tcPr marL="52368" marR="52368" marT="0" marB="0" anchor="ctr">
                    <a:lnL w="19050" cap="flat" cmpd="sng" algn="ctr">
                      <a:solidFill>
                        <a:srgbClr val="003399"/>
                      </a:solidFill>
                      <a:prstDash val="solid"/>
                      <a:round/>
                      <a:headEnd type="none" w="med" len="med"/>
                      <a:tailEnd type="none" w="med" len="med"/>
                    </a:lnL>
                    <a:lnR w="38100" cap="flat" cmpd="sng" algn="ctr">
                      <a:solidFill>
                        <a:srgbClr val="003399"/>
                      </a:solidFill>
                      <a:prstDash val="solid"/>
                      <a:round/>
                      <a:headEnd type="none" w="med" len="med"/>
                      <a:tailEnd type="none" w="med" len="med"/>
                    </a:lnR>
                    <a:lnT w="19050" cap="flat" cmpd="sng" algn="ctr">
                      <a:solidFill>
                        <a:srgbClr val="003399"/>
                      </a:solidFill>
                      <a:prstDash val="solid"/>
                      <a:round/>
                      <a:headEnd type="none" w="med" len="med"/>
                      <a:tailEnd type="none" w="med" len="med"/>
                    </a:lnT>
                    <a:lnB w="38100" cap="flat" cmpd="sng" algn="ctr">
                      <a:solidFill>
                        <a:srgbClr val="003399"/>
                      </a:solidFill>
                      <a:prstDash val="solid"/>
                      <a:round/>
                      <a:headEnd type="none" w="med" len="med"/>
                      <a:tailEnd type="none" w="med" len="med"/>
                    </a:lnB>
                    <a:noFill/>
                  </a:tcPr>
                </a:tc>
                <a:extLst>
                  <a:ext uri="{0D108BD9-81ED-4DB2-BD59-A6C34878D82A}">
                    <a16:rowId xmlns:a16="http://schemas.microsoft.com/office/drawing/2014/main" val="1385477144"/>
                  </a:ext>
                </a:extLst>
              </a:tr>
            </a:tbl>
          </a:graphicData>
        </a:graphic>
      </p:graphicFrame>
    </p:spTree>
    <p:extLst>
      <p:ext uri="{BB962C8B-B14F-4D97-AF65-F5344CB8AC3E}">
        <p14:creationId xmlns:p14="http://schemas.microsoft.com/office/powerpoint/2010/main" val="392713601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4"/>
          <p:cNvSpPr>
            <a:spLocks noGrp="1"/>
          </p:cNvSpPr>
          <p:nvPr>
            <p:ph type="title"/>
          </p:nvPr>
        </p:nvSpPr>
        <p:spPr>
          <a:xfrm>
            <a:off x="214436" y="172856"/>
            <a:ext cx="6646730" cy="1084586"/>
          </a:xfrm>
        </p:spPr>
        <p:txBody>
          <a:bodyPr>
            <a:normAutofit/>
          </a:bodyPr>
          <a:lstStyle/>
          <a:p>
            <a:r>
              <a:rPr lang="en-GB" sz="2000" i="1" noProof="0" dirty="0" smtClean="0">
                <a:latin typeface="Montserrat" panose="00000500000000000000" pitchFamily="2" charset="0"/>
              </a:rPr>
              <a:t>Mein Projekt: </a:t>
            </a:r>
            <a:r>
              <a:rPr lang="en-GB" sz="2000" noProof="0" dirty="0" smtClean="0">
                <a:latin typeface="Montserrat" panose="00000500000000000000" pitchFamily="2" charset="0"/>
              </a:rPr>
              <a:t/>
            </a:r>
            <a:br>
              <a:rPr lang="en-GB" sz="2000" noProof="0" dirty="0" smtClean="0">
                <a:latin typeface="Montserrat" panose="00000500000000000000" pitchFamily="2" charset="0"/>
              </a:rPr>
            </a:br>
            <a:r>
              <a:rPr lang="en-GB" sz="2000" dirty="0" err="1">
                <a:latin typeface="Montserrat" panose="00000500000000000000" pitchFamily="2" charset="0"/>
              </a:rPr>
              <a:t>Organisationsstruktur</a:t>
            </a:r>
            <a:r>
              <a:rPr lang="en-GB" sz="2000" dirty="0">
                <a:latin typeface="Montserrat" panose="00000500000000000000" pitchFamily="2" charset="0"/>
              </a:rPr>
              <a:t> &amp; </a:t>
            </a:r>
            <a:r>
              <a:rPr lang="en-GB" sz="2000" dirty="0" err="1" smtClean="0">
                <a:latin typeface="Montserrat" panose="00000500000000000000" pitchFamily="2" charset="0"/>
              </a:rPr>
              <a:t>Partner:innen</a:t>
            </a:r>
            <a:endParaRPr lang="en-GB" sz="1800" noProof="0" dirty="0">
              <a:latin typeface="Montserrat" panose="00000500000000000000" pitchFamily="2" charset="0"/>
            </a:endParaRPr>
          </a:p>
        </p:txBody>
      </p:sp>
      <p:sp>
        <p:nvSpPr>
          <p:cNvPr id="2" name="Inhaltsplatzhalter 1"/>
          <p:cNvSpPr>
            <a:spLocks noGrp="1"/>
          </p:cNvSpPr>
          <p:nvPr>
            <p:ph idx="1"/>
          </p:nvPr>
        </p:nvSpPr>
        <p:spPr/>
        <p:txBody>
          <a:bodyPr/>
          <a:lstStyle/>
          <a:p>
            <a:pPr marL="0" indent="0">
              <a:spcBef>
                <a:spcPts val="1200"/>
              </a:spcBef>
              <a:buNone/>
            </a:pPr>
            <a:r>
              <a:rPr lang="en-GB" b="1" noProof="0" dirty="0" smtClean="0">
                <a:latin typeface="Montserrat Light" panose="00000400000000000000" pitchFamily="50" charset="0"/>
              </a:rPr>
              <a:t>Organigramm</a:t>
            </a:r>
          </a:p>
          <a:p>
            <a:pPr marL="0" indent="0">
              <a:spcBef>
                <a:spcPts val="1200"/>
              </a:spcBef>
              <a:buNone/>
            </a:pPr>
            <a:endParaRPr lang="en-GB" b="1" noProof="0" dirty="0" smtClean="0">
              <a:latin typeface="Montserrat Light" panose="00000400000000000000" pitchFamily="2" charset="0"/>
            </a:endParaRPr>
          </a:p>
          <a:p>
            <a:pPr marL="0" indent="0">
              <a:spcBef>
                <a:spcPts val="1200"/>
              </a:spcBef>
              <a:buNone/>
            </a:pPr>
            <a:endParaRPr lang="en-GB" b="1" noProof="0" dirty="0" smtClean="0">
              <a:latin typeface="Montserrat Light" panose="00000400000000000000" pitchFamily="2" charset="0"/>
            </a:endParaRPr>
          </a:p>
          <a:p>
            <a:pPr marL="0" indent="0">
              <a:spcBef>
                <a:spcPts val="1200"/>
              </a:spcBef>
              <a:buNone/>
            </a:pPr>
            <a:endParaRPr lang="en-GB" b="1" noProof="0" dirty="0" smtClean="0">
              <a:latin typeface="Montserrat Light" panose="00000400000000000000" pitchFamily="2" charset="0"/>
            </a:endParaRPr>
          </a:p>
          <a:p>
            <a:pPr marL="0" indent="0">
              <a:spcBef>
                <a:spcPts val="1200"/>
              </a:spcBef>
              <a:buNone/>
            </a:pPr>
            <a:endParaRPr lang="en-GB" b="1" noProof="0" dirty="0" smtClean="0">
              <a:latin typeface="Montserrat Light" panose="00000400000000000000" pitchFamily="2" charset="0"/>
            </a:endParaRPr>
          </a:p>
          <a:p>
            <a:pPr>
              <a:spcBef>
                <a:spcPts val="1200"/>
              </a:spcBef>
            </a:pPr>
            <a:endParaRPr lang="en-GB" noProof="0" dirty="0" smtClean="0">
              <a:latin typeface="Montserrat Light" panose="00000400000000000000" pitchFamily="50" charset="0"/>
            </a:endParaRPr>
          </a:p>
          <a:p>
            <a:pPr>
              <a:spcBef>
                <a:spcPts val="1200"/>
              </a:spcBef>
            </a:pPr>
            <a:endParaRPr lang="en-GB" b="1" noProof="0" dirty="0" smtClean="0">
              <a:latin typeface="Montserrat Light" panose="00000400000000000000" pitchFamily="50" charset="0"/>
            </a:endParaRPr>
          </a:p>
          <a:p>
            <a:pPr marL="0" indent="0">
              <a:buNone/>
            </a:pPr>
            <a:endParaRPr lang="en-GB" noProof="0" dirty="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1097280" rtl="0" eaLnBrk="1" fontAlgn="auto" latinLnBrk="0" hangingPunct="1">
              <a:lnSpc>
                <a:spcPct val="100000"/>
              </a:lnSpc>
              <a:spcBef>
                <a:spcPts val="0"/>
              </a:spcBef>
              <a:spcAft>
                <a:spcPts val="0"/>
              </a:spcAft>
              <a:buClrTx/>
              <a:buSzTx/>
              <a:buFontTx/>
              <a:buNone/>
              <a:tabLst/>
              <a:defRPr/>
            </a:pPr>
            <a:endParaRPr kumimoji="0" lang="de-AT" sz="2160" b="0" i="0" u="none" strike="noStrike" kern="1200" cap="none" spc="0" normalizeH="0" baseline="0" noProof="0">
              <a:ln>
                <a:noFill/>
              </a:ln>
              <a:solidFill>
                <a:srgbClr val="000000"/>
              </a:solidFill>
              <a:effectLst/>
              <a:uLnTx/>
              <a:uFillTx/>
              <a:latin typeface="Verdana"/>
              <a:ea typeface="+mn-ea"/>
              <a:cs typeface="+mn-cs"/>
            </a:endParaRPr>
          </a:p>
        </p:txBody>
      </p:sp>
      <p:graphicFrame>
        <p:nvGraphicFramePr>
          <p:cNvPr id="9" name="Diagramm 8" descr="Hier können Sie Ihr Organigramm für Ihre Organisation erstellen. " title="Organigramm zum selbst Befüllen"/>
          <p:cNvGraphicFramePr/>
          <p:nvPr>
            <p:extLst>
              <p:ext uri="{D42A27DB-BD31-4B8C-83A1-F6EECF244321}">
                <p14:modId xmlns:p14="http://schemas.microsoft.com/office/powerpoint/2010/main" val="2391479155"/>
              </p:ext>
            </p:extLst>
          </p:nvPr>
        </p:nvGraphicFramePr>
        <p:xfrm>
          <a:off x="1605546" y="2180675"/>
          <a:ext cx="5932908" cy="3490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Grafik 10" title="Dekorative Darstellung eines Bleistifts "/>
          <p:cNvPicPr>
            <a:picLocks noChangeAspect="1"/>
          </p:cNvPicPr>
          <p:nvPr/>
        </p:nvPicPr>
        <p:blipFill>
          <a:blip r:embed="rId7"/>
          <a:stretch>
            <a:fillRect/>
          </a:stretch>
        </p:blipFill>
        <p:spPr>
          <a:xfrm>
            <a:off x="2547730" y="172856"/>
            <a:ext cx="493571" cy="493571"/>
          </a:xfrm>
          <a:prstGeom prst="rect">
            <a:avLst/>
          </a:prstGeom>
        </p:spPr>
      </p:pic>
    </p:spTree>
    <p:extLst>
      <p:ext uri="{BB962C8B-B14F-4D97-AF65-F5344CB8AC3E}">
        <p14:creationId xmlns:p14="http://schemas.microsoft.com/office/powerpoint/2010/main" val="290499362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4"/>
          <p:cNvSpPr>
            <a:spLocks noGrp="1"/>
          </p:cNvSpPr>
          <p:nvPr>
            <p:ph type="title"/>
          </p:nvPr>
        </p:nvSpPr>
        <p:spPr>
          <a:xfrm>
            <a:off x="214436" y="172856"/>
            <a:ext cx="6646730" cy="1084586"/>
          </a:xfrm>
        </p:spPr>
        <p:txBody>
          <a:bodyPr>
            <a:normAutofit/>
          </a:bodyPr>
          <a:lstStyle/>
          <a:p>
            <a:r>
              <a:rPr lang="en-GB" sz="2000" i="1" noProof="0" dirty="0" smtClean="0">
                <a:latin typeface="Montserrat" panose="00000500000000000000" pitchFamily="2" charset="0"/>
              </a:rPr>
              <a:t>Mein Projekt: </a:t>
            </a:r>
            <a:r>
              <a:rPr lang="en-GB" sz="2000" noProof="0" dirty="0" smtClean="0">
                <a:latin typeface="Montserrat" panose="00000500000000000000" pitchFamily="2" charset="0"/>
              </a:rPr>
              <a:t/>
            </a:r>
            <a:br>
              <a:rPr lang="en-GB" sz="2000" noProof="0" dirty="0" smtClean="0">
                <a:latin typeface="Montserrat" panose="00000500000000000000" pitchFamily="2" charset="0"/>
              </a:rPr>
            </a:br>
            <a:r>
              <a:rPr lang="en-GB" sz="2000" dirty="0" err="1">
                <a:latin typeface="Montserrat" panose="00000500000000000000" pitchFamily="2" charset="0"/>
              </a:rPr>
              <a:t>Organisationsstruktur</a:t>
            </a:r>
            <a:r>
              <a:rPr lang="en-GB" sz="2000" dirty="0">
                <a:latin typeface="Montserrat" panose="00000500000000000000" pitchFamily="2" charset="0"/>
              </a:rPr>
              <a:t> &amp; </a:t>
            </a:r>
            <a:r>
              <a:rPr lang="en-GB" sz="2000" dirty="0" err="1" smtClean="0">
                <a:latin typeface="Montserrat" panose="00000500000000000000" pitchFamily="2" charset="0"/>
              </a:rPr>
              <a:t>Partner:innen</a:t>
            </a:r>
            <a:endParaRPr lang="en-GB" sz="1800" noProof="0" dirty="0">
              <a:latin typeface="Montserrat" panose="00000500000000000000" pitchFamily="2" charset="0"/>
            </a:endParaRPr>
          </a:p>
        </p:txBody>
      </p:sp>
      <p:sp>
        <p:nvSpPr>
          <p:cNvPr id="2" name="Inhaltsplatzhalter 1"/>
          <p:cNvSpPr>
            <a:spLocks noGrp="1"/>
          </p:cNvSpPr>
          <p:nvPr>
            <p:ph idx="1"/>
          </p:nvPr>
        </p:nvSpPr>
        <p:spPr/>
        <p:txBody>
          <a:bodyPr/>
          <a:lstStyle/>
          <a:p>
            <a:pPr marL="0" indent="0">
              <a:spcBef>
                <a:spcPts val="1200"/>
              </a:spcBef>
              <a:buNone/>
            </a:pPr>
            <a:r>
              <a:rPr lang="en-GB" b="1" noProof="0" dirty="0" smtClean="0">
                <a:latin typeface="Montserrat Light" panose="00000400000000000000" pitchFamily="50" charset="0"/>
              </a:rPr>
              <a:t>Stakeholder-Matrix</a:t>
            </a:r>
          </a:p>
          <a:p>
            <a:pPr marL="0" indent="0">
              <a:spcBef>
                <a:spcPts val="1200"/>
              </a:spcBef>
              <a:buNone/>
            </a:pPr>
            <a:endParaRPr lang="en-GB" b="1" noProof="0" dirty="0" smtClean="0">
              <a:latin typeface="Montserrat Light" panose="00000400000000000000" pitchFamily="2" charset="0"/>
            </a:endParaRPr>
          </a:p>
          <a:p>
            <a:pPr marL="0" indent="0">
              <a:spcBef>
                <a:spcPts val="1200"/>
              </a:spcBef>
              <a:buNone/>
            </a:pPr>
            <a:endParaRPr lang="en-GB" b="1" noProof="0" dirty="0" smtClean="0">
              <a:latin typeface="Montserrat Light" panose="00000400000000000000" pitchFamily="2" charset="0"/>
            </a:endParaRPr>
          </a:p>
          <a:p>
            <a:pPr>
              <a:spcBef>
                <a:spcPts val="1200"/>
              </a:spcBef>
            </a:pPr>
            <a:endParaRPr lang="en-GB" noProof="0" dirty="0" smtClean="0">
              <a:latin typeface="Montserrat Light" panose="00000400000000000000" pitchFamily="50" charset="0"/>
            </a:endParaRPr>
          </a:p>
          <a:p>
            <a:pPr>
              <a:spcBef>
                <a:spcPts val="1200"/>
              </a:spcBef>
            </a:pPr>
            <a:endParaRPr lang="en-GB" b="1" noProof="0" dirty="0" smtClean="0">
              <a:latin typeface="Montserrat Light" panose="00000400000000000000" pitchFamily="50" charset="0"/>
            </a:endParaRPr>
          </a:p>
          <a:p>
            <a:pPr marL="0" indent="0">
              <a:buNone/>
            </a:pPr>
            <a:endParaRPr lang="en-GB" noProof="0" dirty="0"/>
          </a:p>
        </p:txBody>
      </p:sp>
      <p:graphicFrame>
        <p:nvGraphicFramePr>
          <p:cNvPr id="6" name="Tabelle 5" descr="Hier können Sie sich für Ihr Projekt überlegen, welche Stakeholder einen hohen bzw. niederen Grad an Interesse und Einfluss auf Ihr Projekt haben. Je nach Einteilung können Sie in weiterer Folge entsprechende Maßnahmen setzen." title="Stakeholder-Matrix zum selbst Befüllen"/>
          <p:cNvGraphicFramePr>
            <a:graphicFrameLocks noGrp="1"/>
          </p:cNvGraphicFramePr>
          <p:nvPr>
            <p:extLst>
              <p:ext uri="{D42A27DB-BD31-4B8C-83A1-F6EECF244321}">
                <p14:modId xmlns:p14="http://schemas.microsoft.com/office/powerpoint/2010/main" val="2919643098"/>
              </p:ext>
            </p:extLst>
          </p:nvPr>
        </p:nvGraphicFramePr>
        <p:xfrm>
          <a:off x="579112" y="2360058"/>
          <a:ext cx="8128909" cy="3483560"/>
        </p:xfrm>
        <a:graphic>
          <a:graphicData uri="http://schemas.openxmlformats.org/drawingml/2006/table">
            <a:tbl>
              <a:tblPr firstRow="1" firstCol="1" bandRow="1">
                <a:tableStyleId>{5C22544A-7EE6-4342-B048-85BDC9FD1C3A}</a:tableStyleId>
              </a:tblPr>
              <a:tblGrid>
                <a:gridCol w="839896">
                  <a:extLst>
                    <a:ext uri="{9D8B030D-6E8A-4147-A177-3AD203B41FA5}">
                      <a16:colId xmlns:a16="http://schemas.microsoft.com/office/drawing/2014/main" val="384992768"/>
                    </a:ext>
                  </a:extLst>
                </a:gridCol>
                <a:gridCol w="739238">
                  <a:extLst>
                    <a:ext uri="{9D8B030D-6E8A-4147-A177-3AD203B41FA5}">
                      <a16:colId xmlns:a16="http://schemas.microsoft.com/office/drawing/2014/main" val="1721881652"/>
                    </a:ext>
                  </a:extLst>
                </a:gridCol>
                <a:gridCol w="3159599">
                  <a:extLst>
                    <a:ext uri="{9D8B030D-6E8A-4147-A177-3AD203B41FA5}">
                      <a16:colId xmlns:a16="http://schemas.microsoft.com/office/drawing/2014/main" val="1294157876"/>
                    </a:ext>
                  </a:extLst>
                </a:gridCol>
                <a:gridCol w="3390176">
                  <a:extLst>
                    <a:ext uri="{9D8B030D-6E8A-4147-A177-3AD203B41FA5}">
                      <a16:colId xmlns:a16="http://schemas.microsoft.com/office/drawing/2014/main" val="2577206576"/>
                    </a:ext>
                  </a:extLst>
                </a:gridCol>
              </a:tblGrid>
              <a:tr h="367276">
                <a:tc gridSpan="2">
                  <a:txBody>
                    <a:bodyPr/>
                    <a:lstStyle/>
                    <a:p>
                      <a:pPr>
                        <a:spcAft>
                          <a:spcPts val="0"/>
                        </a:spcAft>
                      </a:pPr>
                      <a:r>
                        <a:rPr lang="de-AT" sz="700" dirty="0">
                          <a:effectLst/>
                          <a:latin typeface="Montserrat"/>
                        </a:rPr>
                        <a:t> </a:t>
                      </a:r>
                    </a:p>
                    <a:p>
                      <a:pPr>
                        <a:spcAft>
                          <a:spcPts val="0"/>
                        </a:spcAft>
                      </a:pPr>
                      <a:r>
                        <a:rPr lang="de-AT" sz="700" dirty="0">
                          <a:effectLst/>
                          <a:latin typeface="Montserrat"/>
                        </a:rPr>
                        <a:t> </a:t>
                      </a:r>
                    </a:p>
                    <a:p>
                      <a:pPr>
                        <a:spcAft>
                          <a:spcPts val="0"/>
                        </a:spcAft>
                        <a:tabLst>
                          <a:tab pos="534670" algn="l"/>
                        </a:tabLst>
                      </a:pPr>
                      <a:r>
                        <a:rPr lang="de-AT" sz="700" dirty="0">
                          <a:effectLst/>
                          <a:latin typeface="Montserrat"/>
                        </a:rPr>
                        <a:t>	</a:t>
                      </a:r>
                      <a:endParaRPr lang="de-AT" sz="700" dirty="0">
                        <a:effectLst/>
                        <a:latin typeface="Montserrat"/>
                        <a:ea typeface="Calibri" panose="020F0502020204030204" pitchFamily="34" charset="0"/>
                        <a:cs typeface="Times New Roman" panose="02020603050405020304" pitchFamily="18" charset="0"/>
                      </a:endParaRPr>
                    </a:p>
                  </a:txBody>
                  <a:tcPr marL="52368" marR="52368" marT="0" marB="0">
                    <a:lnL w="38100" cap="flat" cmpd="sng" algn="ctr">
                      <a:solidFill>
                        <a:srgbClr val="003399"/>
                      </a:solidFill>
                      <a:prstDash val="solid"/>
                      <a:round/>
                      <a:headEnd type="none" w="med" len="med"/>
                      <a:tailEnd type="none" w="med" len="med"/>
                    </a:lnL>
                    <a:lnR w="38100" cap="flat" cmpd="sng" algn="ctr">
                      <a:solidFill>
                        <a:srgbClr val="003399"/>
                      </a:solidFill>
                      <a:prstDash val="solid"/>
                      <a:round/>
                      <a:headEnd type="none" w="med" len="med"/>
                      <a:tailEnd type="none" w="med" len="med"/>
                    </a:lnR>
                    <a:lnT w="38100" cap="flat" cmpd="sng" algn="ctr">
                      <a:solidFill>
                        <a:srgbClr val="003399"/>
                      </a:solidFill>
                      <a:prstDash val="solid"/>
                      <a:round/>
                      <a:headEnd type="none" w="med" len="med"/>
                      <a:tailEnd type="none" w="med" len="med"/>
                    </a:lnT>
                    <a:lnB w="19050" cap="flat" cmpd="sng" algn="ctr">
                      <a:solidFill>
                        <a:srgbClr val="003399"/>
                      </a:solidFill>
                      <a:prstDash val="solid"/>
                      <a:round/>
                      <a:headEnd type="none" w="med" len="med"/>
                      <a:tailEnd type="none" w="med" len="med"/>
                    </a:lnB>
                    <a:solidFill>
                      <a:srgbClr val="003399"/>
                    </a:solidFill>
                  </a:tcPr>
                </a:tc>
                <a:tc hMerge="1">
                  <a:txBody>
                    <a:bodyPr/>
                    <a:lstStyle/>
                    <a:p>
                      <a:endParaRPr lang="de-AT"/>
                    </a:p>
                  </a:txBody>
                  <a:tcPr/>
                </a:tc>
                <a:tc gridSpan="2">
                  <a:txBody>
                    <a:bodyPr/>
                    <a:lstStyle/>
                    <a:p>
                      <a:pPr algn="ctr">
                        <a:spcAft>
                          <a:spcPts val="0"/>
                        </a:spcAft>
                      </a:pPr>
                      <a:r>
                        <a:rPr lang="en-GB" sz="1200" dirty="0">
                          <a:solidFill>
                            <a:srgbClr val="FDC608"/>
                          </a:solidFill>
                          <a:effectLst/>
                          <a:latin typeface="Montserrat"/>
                        </a:rPr>
                        <a:t>Grad des Interesses</a:t>
                      </a:r>
                      <a:endParaRPr lang="de-AT" sz="1200" dirty="0">
                        <a:solidFill>
                          <a:srgbClr val="FDC608"/>
                        </a:solidFill>
                        <a:effectLst/>
                        <a:latin typeface="Montserrat"/>
                        <a:ea typeface="Calibri" panose="020F0502020204030204" pitchFamily="34" charset="0"/>
                        <a:cs typeface="Times New Roman" panose="02020603050405020304" pitchFamily="18" charset="0"/>
                      </a:endParaRPr>
                    </a:p>
                  </a:txBody>
                  <a:tcPr marL="52368" marR="52368" marT="0" marB="0" anchor="ctr">
                    <a:lnL w="38100" cap="flat" cmpd="sng" algn="ctr">
                      <a:solidFill>
                        <a:srgbClr val="003399"/>
                      </a:solidFill>
                      <a:prstDash val="solid"/>
                      <a:round/>
                      <a:headEnd type="none" w="med" len="med"/>
                      <a:tailEnd type="none" w="med" len="med"/>
                    </a:lnL>
                    <a:lnR w="38100" cap="flat" cmpd="sng" algn="ctr">
                      <a:solidFill>
                        <a:srgbClr val="003399"/>
                      </a:solidFill>
                      <a:prstDash val="solid"/>
                      <a:round/>
                      <a:headEnd type="none" w="med" len="med"/>
                      <a:tailEnd type="none" w="med" len="med"/>
                    </a:lnR>
                    <a:lnT w="38100" cap="flat" cmpd="sng" algn="ctr">
                      <a:solidFill>
                        <a:srgbClr val="003399"/>
                      </a:solidFill>
                      <a:prstDash val="solid"/>
                      <a:round/>
                      <a:headEnd type="none" w="med" len="med"/>
                      <a:tailEnd type="none" w="med" len="med"/>
                    </a:lnT>
                    <a:lnB w="19050" cap="flat" cmpd="sng" algn="ctr">
                      <a:solidFill>
                        <a:srgbClr val="003399"/>
                      </a:solidFill>
                      <a:prstDash val="solid"/>
                      <a:round/>
                      <a:headEnd type="none" w="med" len="med"/>
                      <a:tailEnd type="none" w="med" len="med"/>
                    </a:lnB>
                    <a:solidFill>
                      <a:srgbClr val="003399"/>
                    </a:solidFill>
                  </a:tcPr>
                </a:tc>
                <a:tc hMerge="1">
                  <a:txBody>
                    <a:bodyPr/>
                    <a:lstStyle/>
                    <a:p>
                      <a:endParaRPr lang="de-AT"/>
                    </a:p>
                  </a:txBody>
                  <a:tcPr/>
                </a:tc>
                <a:extLst>
                  <a:ext uri="{0D108BD9-81ED-4DB2-BD59-A6C34878D82A}">
                    <a16:rowId xmlns:a16="http://schemas.microsoft.com/office/drawing/2014/main" val="2473319041"/>
                  </a:ext>
                </a:extLst>
              </a:tr>
              <a:tr h="222592">
                <a:tc gridSpan="2">
                  <a:txBody>
                    <a:bodyPr/>
                    <a:lstStyle/>
                    <a:p>
                      <a:pPr>
                        <a:spcAft>
                          <a:spcPts val="0"/>
                        </a:spcAft>
                        <a:tabLst>
                          <a:tab pos="534670" algn="l"/>
                        </a:tabLst>
                      </a:pPr>
                      <a:endParaRPr lang="de-AT" sz="700" dirty="0">
                        <a:effectLst/>
                        <a:latin typeface="Montserrat"/>
                        <a:ea typeface="Calibri" panose="020F0502020204030204" pitchFamily="34" charset="0"/>
                        <a:cs typeface="Times New Roman" panose="02020603050405020304" pitchFamily="18" charset="0"/>
                      </a:endParaRPr>
                    </a:p>
                  </a:txBody>
                  <a:tcPr marL="52368" marR="52368" marT="0" marB="0">
                    <a:lnL w="38100" cap="flat" cmpd="sng" algn="ctr">
                      <a:solidFill>
                        <a:srgbClr val="003399"/>
                      </a:solidFill>
                      <a:prstDash val="solid"/>
                      <a:round/>
                      <a:headEnd type="none" w="med" len="med"/>
                      <a:tailEnd type="none" w="med" len="med"/>
                    </a:lnL>
                    <a:lnR w="38100" cap="flat" cmpd="sng" algn="ctr">
                      <a:solidFill>
                        <a:srgbClr val="003399"/>
                      </a:solidFill>
                      <a:prstDash val="solid"/>
                      <a:round/>
                      <a:headEnd type="none" w="med" len="med"/>
                      <a:tailEnd type="none" w="med" len="med"/>
                    </a:lnR>
                    <a:lnT w="19050" cap="flat" cmpd="sng" algn="ctr">
                      <a:solidFill>
                        <a:srgbClr val="003399"/>
                      </a:solidFill>
                      <a:prstDash val="solid"/>
                      <a:round/>
                      <a:headEnd type="none" w="med" len="med"/>
                      <a:tailEnd type="none" w="med" len="med"/>
                    </a:lnT>
                    <a:lnB w="19050" cap="flat" cmpd="sng" algn="ctr">
                      <a:solidFill>
                        <a:srgbClr val="003399"/>
                      </a:solidFill>
                      <a:prstDash val="solid"/>
                      <a:round/>
                      <a:headEnd type="none" w="med" len="med"/>
                      <a:tailEnd type="none" w="med" len="med"/>
                    </a:lnB>
                    <a:solidFill>
                      <a:srgbClr val="003399"/>
                    </a:solidFill>
                  </a:tcPr>
                </a:tc>
                <a:tc hMerge="1">
                  <a:txBody>
                    <a:bodyPr/>
                    <a:lstStyle/>
                    <a:p>
                      <a:endParaRPr lang="de-AT"/>
                    </a:p>
                  </a:txBody>
                  <a:tcPr/>
                </a:tc>
                <a:tc>
                  <a:txBody>
                    <a:bodyPr/>
                    <a:lstStyle/>
                    <a:p>
                      <a:pPr algn="ctr">
                        <a:spcAft>
                          <a:spcPts val="0"/>
                        </a:spcAft>
                      </a:pPr>
                      <a:r>
                        <a:rPr lang="en-GB" sz="1100" b="1" i="1" dirty="0">
                          <a:effectLst/>
                          <a:latin typeface="Montserrat"/>
                        </a:rPr>
                        <a:t>Niedrig</a:t>
                      </a:r>
                      <a:endParaRPr lang="de-AT" sz="1100" b="1" i="1" dirty="0">
                        <a:effectLst/>
                        <a:latin typeface="Montserrat"/>
                        <a:ea typeface="Calibri" panose="020F0502020204030204" pitchFamily="34" charset="0"/>
                        <a:cs typeface="Times New Roman" panose="02020603050405020304" pitchFamily="18" charset="0"/>
                      </a:endParaRPr>
                    </a:p>
                  </a:txBody>
                  <a:tcPr marL="52368" marR="52368" marT="0" marB="0" anchor="ctr">
                    <a:lnL w="38100" cap="flat" cmpd="sng" algn="ctr">
                      <a:solidFill>
                        <a:srgbClr val="003399"/>
                      </a:solidFill>
                      <a:prstDash val="solid"/>
                      <a:round/>
                      <a:headEnd type="none" w="med" len="med"/>
                      <a:tailEnd type="none" w="med" len="med"/>
                    </a:lnL>
                    <a:lnR w="19050" cap="flat" cmpd="sng" algn="ctr">
                      <a:solidFill>
                        <a:srgbClr val="003399"/>
                      </a:solidFill>
                      <a:prstDash val="solid"/>
                      <a:round/>
                      <a:headEnd type="none" w="med" len="med"/>
                      <a:tailEnd type="none" w="med" len="med"/>
                    </a:lnR>
                    <a:lnT w="19050" cap="flat" cmpd="sng" algn="ctr">
                      <a:solidFill>
                        <a:srgbClr val="003399"/>
                      </a:solidFill>
                      <a:prstDash val="solid"/>
                      <a:round/>
                      <a:headEnd type="none" w="med" len="med"/>
                      <a:tailEnd type="none" w="med" len="med"/>
                    </a:lnT>
                    <a:lnB w="19050" cap="flat" cmpd="sng" algn="ctr">
                      <a:solidFill>
                        <a:srgbClr val="003399"/>
                      </a:solidFill>
                      <a:prstDash val="solid"/>
                      <a:round/>
                      <a:headEnd type="none" w="med" len="med"/>
                      <a:tailEnd type="none" w="med" len="med"/>
                    </a:lnB>
                    <a:noFill/>
                  </a:tcPr>
                </a:tc>
                <a:tc>
                  <a:txBody>
                    <a:bodyPr/>
                    <a:lstStyle/>
                    <a:p>
                      <a:pPr algn="ctr">
                        <a:spcAft>
                          <a:spcPts val="0"/>
                        </a:spcAft>
                      </a:pPr>
                      <a:r>
                        <a:rPr lang="en-GB" sz="1100" b="1" i="1" dirty="0">
                          <a:effectLst/>
                          <a:latin typeface="Montserrat"/>
                        </a:rPr>
                        <a:t>Hoch</a:t>
                      </a:r>
                      <a:endParaRPr lang="de-AT" sz="1100" b="1" i="1" dirty="0">
                        <a:effectLst/>
                        <a:latin typeface="Montserrat"/>
                        <a:ea typeface="Calibri" panose="020F0502020204030204" pitchFamily="34" charset="0"/>
                        <a:cs typeface="Times New Roman" panose="02020603050405020304" pitchFamily="18" charset="0"/>
                      </a:endParaRPr>
                    </a:p>
                  </a:txBody>
                  <a:tcPr marL="52368" marR="52368" marT="0" marB="0" anchor="ctr">
                    <a:lnL w="19050" cap="flat" cmpd="sng" algn="ctr">
                      <a:solidFill>
                        <a:srgbClr val="003399"/>
                      </a:solidFill>
                      <a:prstDash val="solid"/>
                      <a:round/>
                      <a:headEnd type="none" w="med" len="med"/>
                      <a:tailEnd type="none" w="med" len="med"/>
                    </a:lnL>
                    <a:lnR w="38100" cap="flat" cmpd="sng" algn="ctr">
                      <a:solidFill>
                        <a:srgbClr val="003399"/>
                      </a:solidFill>
                      <a:prstDash val="solid"/>
                      <a:round/>
                      <a:headEnd type="none" w="med" len="med"/>
                      <a:tailEnd type="none" w="med" len="med"/>
                    </a:lnR>
                    <a:lnT w="19050" cap="flat" cmpd="sng" algn="ctr">
                      <a:solidFill>
                        <a:srgbClr val="003399"/>
                      </a:solidFill>
                      <a:prstDash val="solid"/>
                      <a:round/>
                      <a:headEnd type="none" w="med" len="med"/>
                      <a:tailEnd type="none" w="med" len="med"/>
                    </a:lnT>
                    <a:lnB w="19050" cap="flat" cmpd="sng" algn="ctr">
                      <a:solidFill>
                        <a:srgbClr val="003399"/>
                      </a:solidFill>
                      <a:prstDash val="solid"/>
                      <a:round/>
                      <a:headEnd type="none" w="med" len="med"/>
                      <a:tailEnd type="none" w="med" len="med"/>
                    </a:lnB>
                    <a:noFill/>
                  </a:tcPr>
                </a:tc>
                <a:extLst>
                  <a:ext uri="{0D108BD9-81ED-4DB2-BD59-A6C34878D82A}">
                    <a16:rowId xmlns:a16="http://schemas.microsoft.com/office/drawing/2014/main" val="2268424948"/>
                  </a:ext>
                </a:extLst>
              </a:tr>
              <a:tr h="1335550">
                <a:tc rowSpan="2">
                  <a:txBody>
                    <a:bodyPr/>
                    <a:lstStyle/>
                    <a:p>
                      <a:pPr algn="ctr">
                        <a:spcAft>
                          <a:spcPts val="0"/>
                        </a:spcAft>
                      </a:pPr>
                      <a:r>
                        <a:rPr lang="en-GB" sz="1200" dirty="0">
                          <a:solidFill>
                            <a:srgbClr val="FDC608"/>
                          </a:solidFill>
                          <a:effectLst/>
                          <a:latin typeface="Montserrat"/>
                        </a:rPr>
                        <a:t>Grad </a:t>
                      </a:r>
                      <a:r>
                        <a:rPr lang="en-GB" sz="1200" dirty="0" smtClean="0">
                          <a:solidFill>
                            <a:srgbClr val="FDC608"/>
                          </a:solidFill>
                          <a:effectLst/>
                          <a:latin typeface="Montserrat"/>
                        </a:rPr>
                        <a:t>des Einflusses</a:t>
                      </a:r>
                      <a:endParaRPr lang="de-AT" sz="1200" dirty="0">
                        <a:solidFill>
                          <a:srgbClr val="FDC608"/>
                        </a:solidFill>
                        <a:effectLst/>
                        <a:latin typeface="Montserrat"/>
                        <a:ea typeface="Calibri" panose="020F0502020204030204" pitchFamily="34" charset="0"/>
                        <a:cs typeface="Times New Roman" panose="02020603050405020304" pitchFamily="18" charset="0"/>
                      </a:endParaRPr>
                    </a:p>
                  </a:txBody>
                  <a:tcPr marL="52368" marR="52368" marT="0" marB="0" vert="vert270" anchor="ctr">
                    <a:lnL w="38100" cap="flat" cmpd="sng" algn="ctr">
                      <a:solidFill>
                        <a:srgbClr val="003399"/>
                      </a:solidFill>
                      <a:prstDash val="solid"/>
                      <a:round/>
                      <a:headEnd type="none" w="med" len="med"/>
                      <a:tailEnd type="none" w="med" len="med"/>
                    </a:lnL>
                    <a:lnR w="19050" cap="flat" cmpd="sng" algn="ctr">
                      <a:solidFill>
                        <a:srgbClr val="003399"/>
                      </a:solidFill>
                      <a:prstDash val="solid"/>
                      <a:round/>
                      <a:headEnd type="none" w="med" len="med"/>
                      <a:tailEnd type="none" w="med" len="med"/>
                    </a:lnR>
                    <a:lnT w="19050" cap="flat" cmpd="sng" algn="ctr">
                      <a:solidFill>
                        <a:srgbClr val="003399"/>
                      </a:solidFill>
                      <a:prstDash val="solid"/>
                      <a:round/>
                      <a:headEnd type="none" w="med" len="med"/>
                      <a:tailEnd type="none" w="med" len="med"/>
                    </a:lnT>
                    <a:lnB w="38100" cap="flat" cmpd="sng" algn="ctr">
                      <a:solidFill>
                        <a:srgbClr val="003399"/>
                      </a:solidFill>
                      <a:prstDash val="solid"/>
                      <a:round/>
                      <a:headEnd type="none" w="med" len="med"/>
                      <a:tailEnd type="none" w="med" len="med"/>
                    </a:lnB>
                    <a:solidFill>
                      <a:srgbClr val="003399"/>
                    </a:solidFill>
                  </a:tcPr>
                </a:tc>
                <a:tc>
                  <a:txBody>
                    <a:bodyPr/>
                    <a:lstStyle/>
                    <a:p>
                      <a:pPr algn="ctr">
                        <a:spcAft>
                          <a:spcPts val="0"/>
                        </a:spcAft>
                      </a:pPr>
                      <a:r>
                        <a:rPr lang="en-GB" sz="1100" b="1" i="1" dirty="0">
                          <a:effectLst/>
                          <a:latin typeface="Montserrat"/>
                        </a:rPr>
                        <a:t>Hoch</a:t>
                      </a:r>
                      <a:endParaRPr lang="de-AT" sz="1100" b="1" i="1" dirty="0">
                        <a:effectLst/>
                        <a:latin typeface="Montserrat"/>
                        <a:ea typeface="Calibri" panose="020F0502020204030204" pitchFamily="34" charset="0"/>
                        <a:cs typeface="Times New Roman" panose="02020603050405020304" pitchFamily="18" charset="0"/>
                      </a:endParaRPr>
                    </a:p>
                  </a:txBody>
                  <a:tcPr marL="52368" marR="52368" marT="0" marB="0" anchor="ctr">
                    <a:lnL w="19050" cap="flat" cmpd="sng" algn="ctr">
                      <a:solidFill>
                        <a:srgbClr val="003399"/>
                      </a:solidFill>
                      <a:prstDash val="solid"/>
                      <a:round/>
                      <a:headEnd type="none" w="med" len="med"/>
                      <a:tailEnd type="none" w="med" len="med"/>
                    </a:lnL>
                    <a:lnR w="19050" cap="flat" cmpd="sng" algn="ctr">
                      <a:solidFill>
                        <a:srgbClr val="003399"/>
                      </a:solidFill>
                      <a:prstDash val="solid"/>
                      <a:round/>
                      <a:headEnd type="none" w="med" len="med"/>
                      <a:tailEnd type="none" w="med" len="med"/>
                    </a:lnR>
                    <a:lnT w="38100" cap="flat" cmpd="sng" algn="ctr">
                      <a:solidFill>
                        <a:srgbClr val="003399"/>
                      </a:solidFill>
                      <a:prstDash val="solid"/>
                      <a:round/>
                      <a:headEnd type="none" w="med" len="med"/>
                      <a:tailEnd type="none" w="med" len="med"/>
                    </a:lnT>
                    <a:lnB w="19050" cap="flat" cmpd="sng" algn="ctr">
                      <a:solidFill>
                        <a:srgbClr val="003399"/>
                      </a:solidFill>
                      <a:prstDash val="solid"/>
                      <a:round/>
                      <a:headEnd type="none" w="med" len="med"/>
                      <a:tailEnd type="none" w="med" len="med"/>
                    </a:lnB>
                    <a:noFill/>
                  </a:tcPr>
                </a:tc>
                <a:tc>
                  <a:txBody>
                    <a:bodyPr/>
                    <a:lstStyle/>
                    <a:p>
                      <a:pPr marL="171450" indent="-171450" algn="ctr">
                        <a:spcAft>
                          <a:spcPts val="0"/>
                        </a:spcAft>
                        <a:buFont typeface="Arial" panose="020B0604020202020204" pitchFamily="34" charset="0"/>
                        <a:buChar char="•"/>
                      </a:pPr>
                      <a:r>
                        <a:rPr lang="en-GB" sz="1100" b="0" i="0" dirty="0" smtClean="0">
                          <a:solidFill>
                            <a:schemeClr val="tx1"/>
                          </a:solidFill>
                          <a:effectLst/>
                          <a:latin typeface="Montserrat"/>
                        </a:rPr>
                        <a:t>…</a:t>
                      </a:r>
                    </a:p>
                    <a:p>
                      <a:pPr marL="171450" marR="0" lvl="0" indent="-171450" algn="ctr" defTabSz="91426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0" dirty="0" smtClean="0">
                          <a:solidFill>
                            <a:schemeClr val="tx1"/>
                          </a:solidFill>
                          <a:effectLst/>
                          <a:latin typeface="Montserrat"/>
                        </a:rPr>
                        <a:t>…</a:t>
                      </a:r>
                    </a:p>
                    <a:p>
                      <a:pPr marL="171450" indent="-171450" algn="ctr">
                        <a:spcAft>
                          <a:spcPts val="0"/>
                        </a:spcAft>
                        <a:buFont typeface="Arial" panose="020B0604020202020204" pitchFamily="34" charset="0"/>
                        <a:buChar char="•"/>
                      </a:pPr>
                      <a:endParaRPr lang="en-GB" sz="1100" b="0" i="0" dirty="0" smtClean="0">
                        <a:solidFill>
                          <a:schemeClr val="tx1"/>
                        </a:solidFill>
                        <a:effectLst/>
                        <a:latin typeface="Montserrat"/>
                      </a:endParaRPr>
                    </a:p>
                    <a:p>
                      <a:pPr algn="ctr">
                        <a:spcAft>
                          <a:spcPts val="0"/>
                        </a:spcAft>
                      </a:pPr>
                      <a:endParaRPr lang="en-GB" sz="1100" b="1" i="0" dirty="0" smtClean="0">
                        <a:solidFill>
                          <a:schemeClr val="tx1"/>
                        </a:solidFill>
                        <a:effectLst/>
                        <a:latin typeface="Montserrat"/>
                      </a:endParaRPr>
                    </a:p>
                    <a:p>
                      <a:pPr algn="ctr">
                        <a:spcAft>
                          <a:spcPts val="0"/>
                        </a:spcAft>
                      </a:pPr>
                      <a:endParaRPr lang="en-GB" sz="1100" b="1" i="0" dirty="0" smtClean="0">
                        <a:solidFill>
                          <a:schemeClr val="tx1"/>
                        </a:solidFill>
                        <a:effectLst/>
                        <a:latin typeface="Montserrat"/>
                      </a:endParaRPr>
                    </a:p>
                  </a:txBody>
                  <a:tcPr marL="52368" marR="52368" marT="0" marB="0" anchor="ctr">
                    <a:lnL w="19050" cap="flat" cmpd="sng" algn="ctr">
                      <a:solidFill>
                        <a:srgbClr val="003399"/>
                      </a:solidFill>
                      <a:prstDash val="solid"/>
                      <a:round/>
                      <a:headEnd type="none" w="med" len="med"/>
                      <a:tailEnd type="none" w="med" len="med"/>
                    </a:lnL>
                    <a:lnR w="19050" cap="flat" cmpd="sng" algn="ctr">
                      <a:solidFill>
                        <a:srgbClr val="003399"/>
                      </a:solidFill>
                      <a:prstDash val="solid"/>
                      <a:round/>
                      <a:headEnd type="none" w="med" len="med"/>
                      <a:tailEnd type="none" w="med" len="med"/>
                    </a:lnR>
                    <a:lnT w="19050" cap="flat" cmpd="sng" algn="ctr">
                      <a:solidFill>
                        <a:srgbClr val="003399"/>
                      </a:solidFill>
                      <a:prstDash val="solid"/>
                      <a:round/>
                      <a:headEnd type="none" w="med" len="med"/>
                      <a:tailEnd type="none" w="med" len="med"/>
                    </a:lnT>
                    <a:lnB w="19050" cap="flat" cmpd="sng" algn="ctr">
                      <a:solidFill>
                        <a:srgbClr val="003399"/>
                      </a:solidFill>
                      <a:prstDash val="solid"/>
                      <a:round/>
                      <a:headEnd type="none" w="med" len="med"/>
                      <a:tailEnd type="none" w="med" len="med"/>
                    </a:lnB>
                    <a:noFill/>
                  </a:tcPr>
                </a:tc>
                <a:tc>
                  <a:txBody>
                    <a:bodyPr/>
                    <a:lstStyle/>
                    <a:p>
                      <a:pPr marL="171450" indent="-171450" algn="ctr">
                        <a:spcAft>
                          <a:spcPts val="0"/>
                        </a:spcAft>
                        <a:buFont typeface="Arial" panose="020B0604020202020204" pitchFamily="34" charset="0"/>
                        <a:buChar char="•"/>
                      </a:pPr>
                      <a:r>
                        <a:rPr lang="en-GB" sz="1100" b="0" i="0" dirty="0" smtClean="0">
                          <a:effectLst/>
                          <a:latin typeface="Montserrat"/>
                        </a:rPr>
                        <a:t>…</a:t>
                      </a:r>
                    </a:p>
                    <a:p>
                      <a:pPr marL="171450" marR="0" lvl="0" indent="-171450" algn="ctr" defTabSz="91426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0" dirty="0" smtClean="0">
                          <a:solidFill>
                            <a:schemeClr val="tx1"/>
                          </a:solidFill>
                          <a:effectLst/>
                          <a:latin typeface="Montserrat"/>
                        </a:rPr>
                        <a:t>…</a:t>
                      </a:r>
                      <a:endParaRPr lang="en-GB" sz="1100" b="0" i="0" dirty="0" smtClean="0">
                        <a:effectLst/>
                        <a:latin typeface="Montserrat"/>
                      </a:endParaRPr>
                    </a:p>
                    <a:p>
                      <a:pPr algn="ctr">
                        <a:spcAft>
                          <a:spcPts val="0"/>
                        </a:spcAft>
                      </a:pPr>
                      <a:endParaRPr lang="en-GB" sz="1100" b="1" i="0" dirty="0" smtClean="0">
                        <a:effectLst/>
                        <a:latin typeface="Montserrat"/>
                      </a:endParaRPr>
                    </a:p>
                    <a:p>
                      <a:pPr algn="ctr">
                        <a:spcAft>
                          <a:spcPts val="0"/>
                        </a:spcAft>
                      </a:pPr>
                      <a:endParaRPr lang="en-GB" sz="1100" b="1" i="0" dirty="0" smtClean="0">
                        <a:effectLst/>
                        <a:latin typeface="Montserrat"/>
                      </a:endParaRPr>
                    </a:p>
                    <a:p>
                      <a:pPr algn="ctr">
                        <a:spcAft>
                          <a:spcPts val="0"/>
                        </a:spcAft>
                      </a:pPr>
                      <a:endParaRPr lang="en-GB" sz="1100" b="1" i="0" dirty="0" smtClean="0">
                        <a:effectLst/>
                        <a:latin typeface="Montserrat"/>
                      </a:endParaRPr>
                    </a:p>
                  </a:txBody>
                  <a:tcPr marL="52368" marR="52368" marT="0" marB="0" anchor="ctr">
                    <a:lnL w="19050" cap="flat" cmpd="sng" algn="ctr">
                      <a:solidFill>
                        <a:srgbClr val="003399"/>
                      </a:solidFill>
                      <a:prstDash val="solid"/>
                      <a:round/>
                      <a:headEnd type="none" w="med" len="med"/>
                      <a:tailEnd type="none" w="med" len="med"/>
                    </a:lnL>
                    <a:lnR w="38100" cap="flat" cmpd="sng" algn="ctr">
                      <a:solidFill>
                        <a:srgbClr val="003399"/>
                      </a:solidFill>
                      <a:prstDash val="solid"/>
                      <a:round/>
                      <a:headEnd type="none" w="med" len="med"/>
                      <a:tailEnd type="none" w="med" len="med"/>
                    </a:lnR>
                    <a:lnT w="19050" cap="flat" cmpd="sng" algn="ctr">
                      <a:solidFill>
                        <a:srgbClr val="003399"/>
                      </a:solidFill>
                      <a:prstDash val="solid"/>
                      <a:round/>
                      <a:headEnd type="none" w="med" len="med"/>
                      <a:tailEnd type="none" w="med" len="med"/>
                    </a:lnT>
                    <a:lnB w="19050" cap="flat" cmpd="sng" algn="ctr">
                      <a:solidFill>
                        <a:srgbClr val="003399"/>
                      </a:solidFill>
                      <a:prstDash val="solid"/>
                      <a:round/>
                      <a:headEnd type="none" w="med" len="med"/>
                      <a:tailEnd type="none" w="med" len="med"/>
                    </a:lnB>
                    <a:noFill/>
                  </a:tcPr>
                </a:tc>
                <a:extLst>
                  <a:ext uri="{0D108BD9-81ED-4DB2-BD59-A6C34878D82A}">
                    <a16:rowId xmlns:a16="http://schemas.microsoft.com/office/drawing/2014/main" val="3290114484"/>
                  </a:ext>
                </a:extLst>
              </a:tr>
              <a:tr h="1558142">
                <a:tc vMerge="1">
                  <a:txBody>
                    <a:bodyPr/>
                    <a:lstStyle/>
                    <a:p>
                      <a:pPr algn="ctr">
                        <a:spcAft>
                          <a:spcPts val="0"/>
                        </a:spcAft>
                      </a:pPr>
                      <a:endParaRPr lang="de-AT" sz="2000" dirty="0">
                        <a:solidFill>
                          <a:srgbClr val="FDC608"/>
                        </a:solidFill>
                        <a:effectLst/>
                        <a:latin typeface="Montserrat"/>
                        <a:ea typeface="Calibri" panose="020F0502020204030204" pitchFamily="34" charset="0"/>
                        <a:cs typeface="Times New Roman" panose="02020603050405020304" pitchFamily="18" charset="0"/>
                      </a:endParaRPr>
                    </a:p>
                  </a:txBody>
                  <a:tcPr marL="52368" marR="52368" marT="0" marB="0" vert="vert270" anchor="ctr">
                    <a:lnR w="38100" cap="flat" cmpd="sng" algn="ctr">
                      <a:solidFill>
                        <a:srgbClr val="003399"/>
                      </a:solidFill>
                      <a:prstDash val="solid"/>
                      <a:round/>
                      <a:headEnd type="none" w="med" len="med"/>
                      <a:tailEnd type="none" w="med" len="med"/>
                    </a:lnR>
                    <a:lnT w="19050" cap="flat" cmpd="sng" algn="ctr">
                      <a:solidFill>
                        <a:srgbClr val="003399"/>
                      </a:solidFill>
                      <a:prstDash val="solid"/>
                      <a:round/>
                      <a:headEnd type="none" w="med" len="med"/>
                      <a:tailEnd type="none" w="med" len="med"/>
                    </a:lnT>
                    <a:lnB w="12700" cap="flat" cmpd="sng" algn="ctr">
                      <a:solidFill>
                        <a:srgbClr val="003399"/>
                      </a:solidFill>
                      <a:prstDash val="solid"/>
                      <a:round/>
                      <a:headEnd type="none" w="med" len="med"/>
                      <a:tailEnd type="none" w="med" len="med"/>
                    </a:lnB>
                    <a:solidFill>
                      <a:srgbClr val="003399"/>
                    </a:solidFill>
                  </a:tcPr>
                </a:tc>
                <a:tc>
                  <a:txBody>
                    <a:bodyPr/>
                    <a:lstStyle/>
                    <a:p>
                      <a:pPr algn="ctr">
                        <a:spcAft>
                          <a:spcPts val="0"/>
                        </a:spcAft>
                      </a:pPr>
                      <a:r>
                        <a:rPr lang="en-GB" sz="1100" b="1" i="1" dirty="0">
                          <a:effectLst/>
                          <a:latin typeface="Montserrat"/>
                        </a:rPr>
                        <a:t>Niedrig</a:t>
                      </a:r>
                      <a:endParaRPr lang="de-AT" sz="1100" b="1" i="1" dirty="0">
                        <a:effectLst/>
                        <a:latin typeface="Montserrat"/>
                        <a:ea typeface="Calibri" panose="020F0502020204030204" pitchFamily="34" charset="0"/>
                        <a:cs typeface="Times New Roman" panose="02020603050405020304" pitchFamily="18" charset="0"/>
                      </a:endParaRPr>
                    </a:p>
                  </a:txBody>
                  <a:tcPr marL="52368" marR="52368" marT="0" marB="0" anchor="ctr">
                    <a:lnL w="19050" cap="flat" cmpd="sng" algn="ctr">
                      <a:solidFill>
                        <a:srgbClr val="003399"/>
                      </a:solidFill>
                      <a:prstDash val="solid"/>
                      <a:round/>
                      <a:headEnd type="none" w="med" len="med"/>
                      <a:tailEnd type="none" w="med" len="med"/>
                    </a:lnL>
                    <a:lnR w="19050" cap="flat" cmpd="sng" algn="ctr">
                      <a:solidFill>
                        <a:srgbClr val="003399"/>
                      </a:solidFill>
                      <a:prstDash val="solid"/>
                      <a:round/>
                      <a:headEnd type="none" w="med" len="med"/>
                      <a:tailEnd type="none" w="med" len="med"/>
                    </a:lnR>
                    <a:lnT w="19050" cap="flat" cmpd="sng" algn="ctr">
                      <a:solidFill>
                        <a:srgbClr val="003399"/>
                      </a:solidFill>
                      <a:prstDash val="solid"/>
                      <a:round/>
                      <a:headEnd type="none" w="med" len="med"/>
                      <a:tailEnd type="none" w="med" len="med"/>
                    </a:lnT>
                    <a:lnB w="38100" cap="flat" cmpd="sng" algn="ctr">
                      <a:solidFill>
                        <a:srgbClr val="003399"/>
                      </a:solidFill>
                      <a:prstDash val="solid"/>
                      <a:round/>
                      <a:headEnd type="none" w="med" len="med"/>
                      <a:tailEnd type="none" w="med" len="med"/>
                    </a:lnB>
                    <a:noFill/>
                  </a:tcPr>
                </a:tc>
                <a:tc>
                  <a:txBody>
                    <a:bodyPr/>
                    <a:lstStyle/>
                    <a:p>
                      <a:pPr marL="171450" indent="-171450" algn="ctr">
                        <a:spcAft>
                          <a:spcPts val="0"/>
                        </a:spcAft>
                        <a:buFont typeface="Arial" panose="020B0604020202020204" pitchFamily="34" charset="0"/>
                        <a:buChar char="•"/>
                      </a:pPr>
                      <a:r>
                        <a:rPr lang="en-GB" sz="1100" b="0" i="0" dirty="0" smtClean="0">
                          <a:solidFill>
                            <a:schemeClr val="tx1"/>
                          </a:solidFill>
                          <a:effectLst/>
                          <a:latin typeface="Montserrat"/>
                        </a:rPr>
                        <a:t>…</a:t>
                      </a:r>
                    </a:p>
                    <a:p>
                      <a:pPr marL="171450" marR="0" lvl="0" indent="-171450" algn="ctr" defTabSz="91426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0" dirty="0" smtClean="0">
                          <a:solidFill>
                            <a:schemeClr val="tx1"/>
                          </a:solidFill>
                          <a:effectLst/>
                          <a:latin typeface="Montserrat"/>
                        </a:rPr>
                        <a:t>…</a:t>
                      </a:r>
                    </a:p>
                    <a:p>
                      <a:pPr algn="ctr">
                        <a:spcAft>
                          <a:spcPts val="0"/>
                        </a:spcAft>
                      </a:pPr>
                      <a:endParaRPr lang="en-GB" sz="1100" b="1" i="0" dirty="0" smtClean="0">
                        <a:solidFill>
                          <a:schemeClr val="tx1"/>
                        </a:solidFill>
                        <a:effectLst/>
                        <a:latin typeface="Montserrat"/>
                      </a:endParaRPr>
                    </a:p>
                  </a:txBody>
                  <a:tcPr marL="52368" marR="52368" marT="0" marB="0" anchor="ctr">
                    <a:lnL w="19050" cap="flat" cmpd="sng" algn="ctr">
                      <a:solidFill>
                        <a:srgbClr val="003399"/>
                      </a:solidFill>
                      <a:prstDash val="solid"/>
                      <a:round/>
                      <a:headEnd type="none" w="med" len="med"/>
                      <a:tailEnd type="none" w="med" len="med"/>
                    </a:lnL>
                    <a:lnR w="19050" cap="flat" cmpd="sng" algn="ctr">
                      <a:solidFill>
                        <a:srgbClr val="003399"/>
                      </a:solidFill>
                      <a:prstDash val="solid"/>
                      <a:round/>
                      <a:headEnd type="none" w="med" len="med"/>
                      <a:tailEnd type="none" w="med" len="med"/>
                    </a:lnR>
                    <a:lnT w="19050" cap="flat" cmpd="sng" algn="ctr">
                      <a:solidFill>
                        <a:srgbClr val="003399"/>
                      </a:solidFill>
                      <a:prstDash val="solid"/>
                      <a:round/>
                      <a:headEnd type="none" w="med" len="med"/>
                      <a:tailEnd type="none" w="med" len="med"/>
                    </a:lnT>
                    <a:lnB w="38100" cap="flat" cmpd="sng" algn="ctr">
                      <a:solidFill>
                        <a:srgbClr val="003399"/>
                      </a:solidFill>
                      <a:prstDash val="solid"/>
                      <a:round/>
                      <a:headEnd type="none" w="med" len="med"/>
                      <a:tailEnd type="none" w="med" len="med"/>
                    </a:lnB>
                    <a:noFill/>
                  </a:tcPr>
                </a:tc>
                <a:tc>
                  <a:txBody>
                    <a:bodyPr/>
                    <a:lstStyle/>
                    <a:p>
                      <a:pPr marL="171450" indent="-171450" algn="ctr">
                        <a:spcAft>
                          <a:spcPts val="0"/>
                        </a:spcAft>
                        <a:buFont typeface="Arial" panose="020B0604020202020204" pitchFamily="34" charset="0"/>
                        <a:buChar char="•"/>
                      </a:pPr>
                      <a:r>
                        <a:rPr lang="en-GB" sz="1100" b="0" i="0" dirty="0" smtClean="0">
                          <a:effectLst/>
                          <a:latin typeface="Montserrat"/>
                        </a:rPr>
                        <a:t>…</a:t>
                      </a:r>
                    </a:p>
                    <a:p>
                      <a:pPr marL="171450" marR="0" lvl="0" indent="-171450" algn="ctr" defTabSz="91426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0" dirty="0" smtClean="0">
                          <a:solidFill>
                            <a:schemeClr val="tx1"/>
                          </a:solidFill>
                          <a:effectLst/>
                          <a:latin typeface="Montserrat"/>
                        </a:rPr>
                        <a:t>…</a:t>
                      </a:r>
                      <a:endParaRPr lang="en-GB" sz="1100" b="0" i="0" dirty="0" smtClean="0">
                        <a:effectLst/>
                        <a:latin typeface="Montserrat"/>
                      </a:endParaRPr>
                    </a:p>
                    <a:p>
                      <a:pPr algn="ctr">
                        <a:spcAft>
                          <a:spcPts val="0"/>
                        </a:spcAft>
                      </a:pPr>
                      <a:endParaRPr lang="en-GB" sz="1100" b="1" i="0" dirty="0" smtClean="0">
                        <a:effectLst/>
                        <a:latin typeface="Montserrat"/>
                      </a:endParaRPr>
                    </a:p>
                    <a:p>
                      <a:pPr algn="ctr">
                        <a:spcAft>
                          <a:spcPts val="0"/>
                        </a:spcAft>
                      </a:pPr>
                      <a:endParaRPr lang="en-GB" sz="1100" b="1" i="0" dirty="0" smtClean="0">
                        <a:effectLst/>
                        <a:latin typeface="Montserrat"/>
                      </a:endParaRPr>
                    </a:p>
                  </a:txBody>
                  <a:tcPr marL="52368" marR="52368" marT="0" marB="0" anchor="ctr">
                    <a:lnL w="19050" cap="flat" cmpd="sng" algn="ctr">
                      <a:solidFill>
                        <a:srgbClr val="003399"/>
                      </a:solidFill>
                      <a:prstDash val="solid"/>
                      <a:round/>
                      <a:headEnd type="none" w="med" len="med"/>
                      <a:tailEnd type="none" w="med" len="med"/>
                    </a:lnL>
                    <a:lnR w="38100" cap="flat" cmpd="sng" algn="ctr">
                      <a:solidFill>
                        <a:srgbClr val="003399"/>
                      </a:solidFill>
                      <a:prstDash val="solid"/>
                      <a:round/>
                      <a:headEnd type="none" w="med" len="med"/>
                      <a:tailEnd type="none" w="med" len="med"/>
                    </a:lnR>
                    <a:lnT w="19050" cap="flat" cmpd="sng" algn="ctr">
                      <a:solidFill>
                        <a:srgbClr val="003399"/>
                      </a:solidFill>
                      <a:prstDash val="solid"/>
                      <a:round/>
                      <a:headEnd type="none" w="med" len="med"/>
                      <a:tailEnd type="none" w="med" len="med"/>
                    </a:lnT>
                    <a:lnB w="38100" cap="flat" cmpd="sng" algn="ctr">
                      <a:solidFill>
                        <a:srgbClr val="003399"/>
                      </a:solidFill>
                      <a:prstDash val="solid"/>
                      <a:round/>
                      <a:headEnd type="none" w="med" len="med"/>
                      <a:tailEnd type="none" w="med" len="med"/>
                    </a:lnB>
                    <a:noFill/>
                  </a:tcPr>
                </a:tc>
                <a:extLst>
                  <a:ext uri="{0D108BD9-81ED-4DB2-BD59-A6C34878D82A}">
                    <a16:rowId xmlns:a16="http://schemas.microsoft.com/office/drawing/2014/main" val="1385477144"/>
                  </a:ext>
                </a:extLst>
              </a:tr>
            </a:tbl>
          </a:graphicData>
        </a:graphic>
      </p:graphicFrame>
      <p:pic>
        <p:nvPicPr>
          <p:cNvPr id="14" name="Grafik 13" title="Dekorative Darstellung eines Bleistifts "/>
          <p:cNvPicPr>
            <a:picLocks noChangeAspect="1"/>
          </p:cNvPicPr>
          <p:nvPr/>
        </p:nvPicPr>
        <p:blipFill>
          <a:blip r:embed="rId2"/>
          <a:stretch>
            <a:fillRect/>
          </a:stretch>
        </p:blipFill>
        <p:spPr>
          <a:xfrm>
            <a:off x="2547730" y="172856"/>
            <a:ext cx="493571" cy="493571"/>
          </a:xfrm>
          <a:prstGeom prst="rect">
            <a:avLst/>
          </a:prstGeom>
        </p:spPr>
      </p:pic>
    </p:spTree>
    <p:extLst>
      <p:ext uri="{BB962C8B-B14F-4D97-AF65-F5344CB8AC3E}">
        <p14:creationId xmlns:p14="http://schemas.microsoft.com/office/powerpoint/2010/main" val="2551564076"/>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ELECTEDLANGUAGE" val="German Austria"/>
</p:tagLst>
</file>

<file path=ppt/theme/theme1.xml><?xml version="1.0" encoding="utf-8"?>
<a:theme xmlns:a="http://schemas.openxmlformats.org/drawingml/2006/main" name="WU 4:3">
  <a:themeElements>
    <a:clrScheme name="WU">
      <a:dk1>
        <a:srgbClr val="000000"/>
      </a:dk1>
      <a:lt1>
        <a:srgbClr val="FFFFFF"/>
      </a:lt1>
      <a:dk2>
        <a:srgbClr val="002350"/>
      </a:dk2>
      <a:lt2>
        <a:srgbClr val="E5F5FA"/>
      </a:lt2>
      <a:accent1>
        <a:srgbClr val="0096D3"/>
      </a:accent1>
      <a:accent2>
        <a:srgbClr val="002350"/>
      </a:accent2>
      <a:accent3>
        <a:srgbClr val="4B2582"/>
      </a:accent3>
      <a:accent4>
        <a:srgbClr val="457AA0"/>
      </a:accent4>
      <a:accent5>
        <a:srgbClr val="A592C0"/>
      </a:accent5>
      <a:accent6>
        <a:srgbClr val="80CFE9"/>
      </a:accent6>
      <a:hlink>
        <a:srgbClr val="405A7C"/>
      </a:hlink>
      <a:folHlink>
        <a:srgbClr val="0082AA"/>
      </a:folHlink>
    </a:clrScheme>
    <a:fontScheme name="WU neu">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U Farbschema neu">
        <a:dk1>
          <a:srgbClr val="000000"/>
        </a:dk1>
        <a:lt1>
          <a:sysClr val="window" lastClr="FFFFFF"/>
        </a:lt1>
        <a:dk2>
          <a:srgbClr val="002E60"/>
        </a:dk2>
        <a:lt2>
          <a:srgbClr val="E5F5FA"/>
        </a:lt2>
        <a:accent1>
          <a:srgbClr val="0096D3"/>
        </a:accent1>
        <a:accent2>
          <a:srgbClr val="002E60"/>
        </a:accent2>
        <a:accent3>
          <a:srgbClr val="532481"/>
        </a:accent3>
        <a:accent4>
          <a:srgbClr val="457AA0"/>
        </a:accent4>
        <a:accent5>
          <a:srgbClr val="A991C0"/>
        </a:accent5>
        <a:accent6>
          <a:srgbClr val="7FCAE9"/>
        </a:accent6>
        <a:hlink>
          <a:srgbClr val="406288"/>
        </a:hlink>
        <a:folHlink>
          <a:srgbClr val="008FA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WU Musterpräsentation 4x3 [Schreibgeschützt]" id="{9997B9F5-8ACD-42BB-BEBC-3249A4D79116}" vid="{29ED2E11-3DBD-4EEC-9F57-00DBCC414F03}"/>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Kategorie xmlns="dde413db-0745-4f3a-8dca-564dc7ff6f7d">Präsentationen</Kategorie>
    <Beschreibung xmlns="dde413db-0745-4f3a-8dca-564dc7ff6f7d">Musterpräsentation im Format 4:3</Beschreibung>
    <TaxCatchAll xmlns="08b0a3ee-3d2a-451c-9a1a-7e5d5b0c9c77">
      <Value>266</Value>
      <Value>403</Value>
    </TaxCatchAll>
    <DokumentenartTaxHTField0 xmlns="1a8d9a65-8471-4209-a900-f8e11db75e0a">
      <Terms xmlns="http://schemas.microsoft.com/office/infopath/2007/PartnerControls">
        <TermInfo xmlns="http://schemas.microsoft.com/office/infopath/2007/PartnerControls">
          <TermName xmlns="http://schemas.microsoft.com/office/infopath/2007/PartnerControls">Vorlagen</TermName>
          <TermId xmlns="http://schemas.microsoft.com/office/infopath/2007/PartnerControls">17fc50ed-8ad1-47be-ab12-04243fd74ddb</TermId>
        </TermInfo>
      </Terms>
    </DokumentenartTaxHTField0>
    <WU_x0020_ThemaTaxHTField0 xmlns="1a8d9a65-8471-4209-a900-f8e11db75e0a">
      <Terms xmlns="http://schemas.microsoft.com/office/infopath/2007/PartnerControls">
        <TermInfo xmlns="http://schemas.microsoft.com/office/infopath/2007/PartnerControls">
          <TermName xmlns="http://schemas.microsoft.com/office/infopath/2007/PartnerControls">Corporate Design</TermName>
          <TermId xmlns="http://schemas.microsoft.com/office/infopath/2007/PartnerControls">19895bcd-b158-45ae-ab7b-f5ca217dfcec</TermId>
        </TermInfo>
      </Terms>
    </WU_x0020_ThemaTaxHTField0>
    <Format xmlns="dde413db-0745-4f3a-8dca-564dc7ff6f7d">Microsoft Office 2013/2016</Format>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BCF651A35DF3154DB01328AF51148DAE" ma:contentTypeVersion="1" ma:contentTypeDescription="Ein neues Dokument erstellen." ma:contentTypeScope="" ma:versionID="458c1b80f8d593bdc96b60ff34dd40b4">
  <xsd:schema xmlns:xsd="http://www.w3.org/2001/XMLSchema" xmlns:xs="http://www.w3.org/2001/XMLSchema" xmlns:p="http://schemas.microsoft.com/office/2006/metadata/properties" xmlns:ns2="1a8d9a65-8471-4209-a900-f8e11db75e0a" xmlns:ns3="08b0a3ee-3d2a-451c-9a1a-7e5d5b0c9c77" xmlns:ns4="dde413db-0745-4f3a-8dca-564dc7ff6f7d" targetNamespace="http://schemas.microsoft.com/office/2006/metadata/properties" ma:root="true" ma:fieldsID="2d31116d1a6b5af1b4a8b1ba7152d57a" ns2:_="" ns3:_="" ns4:_="">
    <xsd:import namespace="1a8d9a65-8471-4209-a900-f8e11db75e0a"/>
    <xsd:import namespace="08b0a3ee-3d2a-451c-9a1a-7e5d5b0c9c77"/>
    <xsd:import namespace="dde413db-0745-4f3a-8dca-564dc7ff6f7d"/>
    <xsd:element name="properties">
      <xsd:complexType>
        <xsd:sequence>
          <xsd:element name="documentManagement">
            <xsd:complexType>
              <xsd:all>
                <xsd:element ref="ns2:WU_x0020_ThemaTaxHTField0" minOccurs="0"/>
                <xsd:element ref="ns3:TaxCatchAll" minOccurs="0"/>
                <xsd:element ref="ns2:DokumentenartTaxHTField0" minOccurs="0"/>
                <xsd:element ref="ns4:Beschreibung" minOccurs="0"/>
                <xsd:element ref="ns4:Format" minOccurs="0"/>
                <xsd:element ref="ns4:Kategorie"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8d9a65-8471-4209-a900-f8e11db75e0a" elementFormDefault="qualified">
    <xsd:import namespace="http://schemas.microsoft.com/office/2006/documentManagement/types"/>
    <xsd:import namespace="http://schemas.microsoft.com/office/infopath/2007/PartnerControls"/>
    <xsd:element name="WU_x0020_ThemaTaxHTField0" ma:index="9" nillable="true" ma:taxonomy="true" ma:internalName="WU_x0020_ThemaTaxHTField0" ma:taxonomyFieldName="WU_x0020_Thema" ma:displayName="Schlagwort" ma:default="" ma:fieldId="{a2eb3201-e251-4055-97e9-466604fc777f}" ma:taxonomyMulti="true" ma:sspId="59da4ae5-1217-4de6-bd64-b7a740f353bb" ma:termSetId="c1edca97-812b-4584-b6b5-1e5cade81cae" ma:anchorId="00000000-0000-0000-0000-000000000000" ma:open="true" ma:isKeyword="false">
      <xsd:complexType>
        <xsd:sequence>
          <xsd:element ref="pc:Terms" minOccurs="0" maxOccurs="1"/>
        </xsd:sequence>
      </xsd:complexType>
    </xsd:element>
    <xsd:element name="DokumentenartTaxHTField0" ma:index="12" nillable="true" ma:taxonomy="true" ma:internalName="DokumentenartTaxHTField0" ma:taxonomyFieldName="Dokumentenart" ma:displayName="Dokumentenart" ma:default="" ma:fieldId="{0f2e647f-32b7-4850-b6be-ae358ed71e70}" ma:taxonomyMulti="true" ma:sspId="59da4ae5-1217-4de6-bd64-b7a740f353bb" ma:termSetId="325756d7-e24e-4b6f-ba71-3f779d34c1ea"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8b0a3ee-3d2a-451c-9a1a-7e5d5b0c9c77" elementFormDefault="qualified">
    <xsd:import namespace="http://schemas.microsoft.com/office/2006/documentManagement/types"/>
    <xsd:import namespace="http://schemas.microsoft.com/office/infopath/2007/PartnerControls"/>
    <xsd:element name="TaxCatchAll" ma:index="10" nillable="true" ma:displayName="Taxonomy Catch All Column" ma:description="" ma:hidden="true" ma:list="{6a103bb8-3913-4e3b-a229-080a76572464}" ma:internalName="TaxCatchAll" ma:showField="CatchAllData" ma:web="08b0a3ee-3d2a-451c-9a1a-7e5d5b0c9c77">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Freigegeben für"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de413db-0745-4f3a-8dca-564dc7ff6f7d" elementFormDefault="qualified">
    <xsd:import namespace="http://schemas.microsoft.com/office/2006/documentManagement/types"/>
    <xsd:import namespace="http://schemas.microsoft.com/office/infopath/2007/PartnerControls"/>
    <xsd:element name="Beschreibung" ma:index="13" nillable="true" ma:displayName="Beschreibung" ma:internalName="Beschreibung">
      <xsd:simpleType>
        <xsd:restriction base="dms:Note">
          <xsd:maxLength value="255"/>
        </xsd:restriction>
      </xsd:simpleType>
    </xsd:element>
    <xsd:element name="Format" ma:index="14" nillable="true" ma:displayName="Format" ma:format="Dropdown" ma:internalName="Format">
      <xsd:simpleType>
        <xsd:union memberTypes="dms:Text">
          <xsd:simpleType>
            <xsd:restriction base="dms:Choice">
              <xsd:enumeration value="LaTeX"/>
              <xsd:enumeration value="Microsoft Office 2003"/>
              <xsd:enumeration value="Microsoft Office 2007-2013"/>
              <xsd:enumeration value="Microsoft Office 2013/2016"/>
              <xsd:enumeration value="OpenOffice 3.0"/>
            </xsd:restriction>
          </xsd:simpleType>
        </xsd:union>
      </xsd:simpleType>
    </xsd:element>
    <xsd:element name="Kategorie" ma:index="15" nillable="true" ma:displayName="Kategorie" ma:default="Anleitungen" ma:format="Dropdown" ma:internalName="Kategorie">
      <xsd:simpleType>
        <xsd:union memberTypes="dms:Text">
          <xsd:simpleType>
            <xsd:restriction base="dms:Choice">
              <xsd:enumeration value="Anleitungen"/>
              <xsd:enumeration value="Aushänge für Lift und Tür"/>
              <xsd:enumeration value="Basisvorlagen"/>
              <xsd:enumeration value="Brief-/Faxvorlagen"/>
              <xsd:enumeration value="Einladungen"/>
              <xsd:enumeration value="Etiketten"/>
              <xsd:enumeration value="Musterdateien"/>
              <xsd:enumeration value="Namensschilder"/>
              <xsd:enumeration value="Präsentationen"/>
              <xsd:enumeration value="Skripten-Cover"/>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7D6B3F-5577-476F-86B7-640F22A7303E}">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de413db-0745-4f3a-8dca-564dc7ff6f7d"/>
    <ds:schemaRef ds:uri="http://purl.org/dc/elements/1.1/"/>
    <ds:schemaRef ds:uri="http://schemas.microsoft.com/office/2006/metadata/properties"/>
    <ds:schemaRef ds:uri="1a8d9a65-8471-4209-a900-f8e11db75e0a"/>
    <ds:schemaRef ds:uri="08b0a3ee-3d2a-451c-9a1a-7e5d5b0c9c77"/>
    <ds:schemaRef ds:uri="http://www.w3.org/XML/1998/namespace"/>
    <ds:schemaRef ds:uri="http://purl.org/dc/dcmitype/"/>
  </ds:schemaRefs>
</ds:datastoreItem>
</file>

<file path=customXml/itemProps2.xml><?xml version="1.0" encoding="utf-8"?>
<ds:datastoreItem xmlns:ds="http://schemas.openxmlformats.org/officeDocument/2006/customXml" ds:itemID="{F81A55E1-CBDB-4240-BA15-C352899040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8d9a65-8471-4209-a900-f8e11db75e0a"/>
    <ds:schemaRef ds:uri="08b0a3ee-3d2a-451c-9a1a-7e5d5b0c9c77"/>
    <ds:schemaRef ds:uri="dde413db-0745-4f3a-8dca-564dc7ff6f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8CB9B64-E4F9-4EC0-BA15-F56C2B27300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VL_WU Musterpräsentation 4x3_Stand Juli2017</Template>
  <TotalTime>0</TotalTime>
  <Words>226</Words>
  <Application>Microsoft Office PowerPoint</Application>
  <PresentationFormat>Bildschirmpräsentation (4:3)</PresentationFormat>
  <Paragraphs>87</Paragraphs>
  <Slides>5</Slides>
  <Notes>0</Notes>
  <HiddenSlides>0</HiddenSlides>
  <MMClips>0</MMClips>
  <ScaleCrop>false</ScaleCrop>
  <HeadingPairs>
    <vt:vector size="6" baseType="variant">
      <vt:variant>
        <vt:lpstr>Verwendete Schriftarten</vt:lpstr>
      </vt:variant>
      <vt:variant>
        <vt:i4>9</vt:i4>
      </vt:variant>
      <vt:variant>
        <vt:lpstr>Design</vt:lpstr>
      </vt:variant>
      <vt:variant>
        <vt:i4>1</vt:i4>
      </vt:variant>
      <vt:variant>
        <vt:lpstr>Folientitel</vt:lpstr>
      </vt:variant>
      <vt:variant>
        <vt:i4>5</vt:i4>
      </vt:variant>
    </vt:vector>
  </HeadingPairs>
  <TitlesOfParts>
    <vt:vector size="15" baseType="lpstr">
      <vt:lpstr>Arial</vt:lpstr>
      <vt:lpstr>Calibri</vt:lpstr>
      <vt:lpstr>Cambria</vt:lpstr>
      <vt:lpstr>Georgia</vt:lpstr>
      <vt:lpstr>Montserrat</vt:lpstr>
      <vt:lpstr>Montserrat Light</vt:lpstr>
      <vt:lpstr>Times New Roman</vt:lpstr>
      <vt:lpstr>Verdana</vt:lpstr>
      <vt:lpstr>Wingdings</vt:lpstr>
      <vt:lpstr>WU 4:3</vt:lpstr>
      <vt:lpstr>Organisationsstruktur &amp;  Partner:innen</vt:lpstr>
      <vt:lpstr>Organisationsstruktur &amp;  Partner:innen</vt:lpstr>
      <vt:lpstr>Organisationsstruktur &amp;  Partner:innen</vt:lpstr>
      <vt:lpstr>Mein Projekt:  Organisationsstruktur &amp; Partner:innen</vt:lpstr>
      <vt:lpstr>Mein Projekt:  Organisationsstruktur &amp; Partner:innen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2018-09-18T10:01:00Z</dcterms:created>
  <dcterms:modified xsi:type="dcterms:W3CDTF">2022-04-28T14:20:39Z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U Thema">
    <vt:lpwstr>403;#Corporate Design|19895bcd-b158-45ae-ab7b-f5ca217dfcec</vt:lpwstr>
  </property>
  <property fmtid="{D5CDD505-2E9C-101B-9397-08002B2CF9AE}" pid="3" name="Dokumentenart">
    <vt:lpwstr>266;#Vorlagen|17fc50ed-8ad1-47be-ab12-04243fd74ddb</vt:lpwstr>
  </property>
  <property fmtid="{D5CDD505-2E9C-101B-9397-08002B2CF9AE}" pid="4" name="ContentTypeId">
    <vt:lpwstr>0x010100BCF651A35DF3154DB01328AF51148DAE</vt:lpwstr>
  </property>
</Properties>
</file>