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8"/>
  </p:notesMasterIdLst>
  <p:handoutMasterIdLst>
    <p:handoutMasterId r:id="rId9"/>
  </p:handoutMasterIdLst>
  <p:sldIdLst>
    <p:sldId id="404" r:id="rId5"/>
    <p:sldId id="405" r:id="rId6"/>
    <p:sldId id="406" r:id="rId7"/>
  </p:sldIdLst>
  <p:sldSz cx="9144000" cy="6858000" type="screen4x3"/>
  <p:notesSz cx="6797675" cy="9926638"/>
  <p:custDataLst>
    <p:tags r:id="rId10"/>
  </p:custDataLst>
  <p:defaultTextStyle>
    <a:defPPr>
      <a:defRPr lang="de-DE"/>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94B7"/>
    <a:srgbClr val="65B4CE"/>
    <a:srgbClr val="41B4CE"/>
    <a:srgbClr val="159DD3"/>
    <a:srgbClr val="003399"/>
    <a:srgbClr val="CBDDEF"/>
    <a:srgbClr val="0096D3"/>
    <a:srgbClr val="E7EFF7"/>
    <a:srgbClr val="73B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8" autoAdjust="0"/>
    <p:restoredTop sz="96379" autoAdjust="0"/>
  </p:normalViewPr>
  <p:slideViewPr>
    <p:cSldViewPr snapToGrid="0" showGuides="1">
      <p:cViewPr varScale="1">
        <p:scale>
          <a:sx n="97" d="100"/>
          <a:sy n="97" d="100"/>
        </p:scale>
        <p:origin x="39" y="777"/>
      </p:cViewPr>
      <p:guideLst>
        <p:guide orient="horz" pos="2160"/>
        <p:guide pos="2880"/>
      </p:guideLst>
    </p:cSldViewPr>
  </p:slideViewPr>
  <p:outlineViewPr>
    <p:cViewPr>
      <p:scale>
        <a:sx n="33" d="100"/>
        <a:sy n="33" d="100"/>
      </p:scale>
      <p:origin x="0" y="-23622"/>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6" d="100"/>
          <a:sy n="86" d="100"/>
        </p:scale>
        <p:origin x="386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heme" Target="theme/theme1.xml"/><Relationship Id="rId56"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sz="1000" dirty="0">
              <a:latin typeface="Verdana" pitchFamily="34" charset="0"/>
              <a:ea typeface="Verdana" pitchFamily="34" charset="0"/>
              <a:cs typeface="Verdana" pitchFamily="34" charset="0"/>
            </a:endParaRPr>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68817FD-8155-4502-AF78-DBC2EA4B168F}" type="datetimeFigureOut">
              <a:rPr lang="de-AT" sz="1000" smtClean="0">
                <a:latin typeface="Verdana" pitchFamily="34" charset="0"/>
                <a:ea typeface="Verdana" pitchFamily="34" charset="0"/>
                <a:cs typeface="Verdana" pitchFamily="34" charset="0"/>
              </a:rPr>
              <a:t>28.04.2022</a:t>
            </a:fld>
            <a:endParaRPr lang="de-AT" sz="1000" dirty="0">
              <a:latin typeface="Verdana" pitchFamily="34" charset="0"/>
              <a:ea typeface="Verdana" pitchFamily="34" charset="0"/>
              <a:cs typeface="Verdana" pitchFamily="34" charset="0"/>
            </a:endParaRPr>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sz="1000" dirty="0">
              <a:latin typeface="Verdana" pitchFamily="34" charset="0"/>
              <a:ea typeface="Verdana" pitchFamily="34" charset="0"/>
              <a:cs typeface="Verdana" pitchFamily="34" charset="0"/>
            </a:endParaRPr>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17F6F62-1C91-45E7-BAED-FBFBF67C82BC}" type="slidenum">
              <a:rPr lang="de-AT" sz="1000" smtClean="0">
                <a:latin typeface="Verdana" pitchFamily="34" charset="0"/>
                <a:ea typeface="Verdana" pitchFamily="34" charset="0"/>
                <a:cs typeface="Verdana" pitchFamily="34" charset="0"/>
              </a:rPr>
              <a:t>‹Nr.›</a:t>
            </a:fld>
            <a:endParaRPr lang="de-AT" sz="1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543456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000">
                <a:latin typeface="Verdana" pitchFamily="34" charset="0"/>
                <a:ea typeface="Verdana" pitchFamily="34" charset="0"/>
                <a:cs typeface="Verdana" pitchFamily="34" charset="0"/>
              </a:defRPr>
            </a:lvl1pPr>
          </a:lstStyle>
          <a:p>
            <a:endParaRPr lang="de-AT" dirty="0"/>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000">
                <a:latin typeface="Verdana" pitchFamily="34" charset="0"/>
                <a:ea typeface="Verdana" pitchFamily="34" charset="0"/>
                <a:cs typeface="Verdana" pitchFamily="34" charset="0"/>
              </a:defRPr>
            </a:lvl1pPr>
          </a:lstStyle>
          <a:p>
            <a:fld id="{C0A972FC-F5E0-4F80-B169-F0B5EFC71333}" type="datetimeFigureOut">
              <a:rPr lang="de-AT" smtClean="0"/>
              <a:t>28.04.2022</a:t>
            </a:fld>
            <a:endParaRPr lang="de-AT"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AT" dirty="0"/>
              <a:t>Textmasterformat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000">
                <a:latin typeface="Verdana" pitchFamily="34" charset="0"/>
                <a:ea typeface="Verdana" pitchFamily="34" charset="0"/>
                <a:cs typeface="Verdana" pitchFamily="34" charset="0"/>
              </a:defRPr>
            </a:lvl1pPr>
          </a:lstStyle>
          <a:p>
            <a:endParaRPr lang="de-AT" dirty="0"/>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000">
                <a:latin typeface="Verdana" pitchFamily="34" charset="0"/>
                <a:ea typeface="Verdana" pitchFamily="34" charset="0"/>
                <a:cs typeface="Verdana" pitchFamily="34" charset="0"/>
              </a:defRPr>
            </a:lvl1pPr>
          </a:lstStyle>
          <a:p>
            <a:fld id="{219CC2FD-B32F-4992-A15B-F95E2E35C81B}" type="slidenum">
              <a:rPr lang="de-AT" smtClean="0"/>
              <a:t>‹Nr.›</a:t>
            </a:fld>
            <a:endParaRPr lang="de-AT" dirty="0"/>
          </a:p>
        </p:txBody>
      </p:sp>
    </p:spTree>
    <p:extLst>
      <p:ext uri="{BB962C8B-B14F-4D97-AF65-F5344CB8AC3E}">
        <p14:creationId xmlns:p14="http://schemas.microsoft.com/office/powerpoint/2010/main" val="915136542"/>
      </p:ext>
    </p:extLst>
  </p:cSld>
  <p:clrMap bg1="lt1" tx1="dk1" bg2="lt2" tx2="dk2" accent1="accent1" accent2="accent2" accent3="accent3" accent4="accent4" accent5="accent5" accent6="accent6" hlink="hlink" folHlink="folHlink"/>
  <p:hf hdr="0" dt="0"/>
  <p:notesStyle>
    <a:lvl1pPr marL="0" algn="l" defTabSz="1097280" rtl="0" eaLnBrk="1" latinLnBrk="0" hangingPunct="1">
      <a:defRPr sz="1440" kern="1200">
        <a:solidFill>
          <a:schemeClr val="tx1"/>
        </a:solidFill>
        <a:latin typeface="Verdana" pitchFamily="34" charset="0"/>
        <a:ea typeface="Verdana" pitchFamily="34" charset="0"/>
        <a:cs typeface="Verdana" pitchFamily="34" charset="0"/>
      </a:defRPr>
    </a:lvl1pPr>
    <a:lvl2pPr marL="548640" algn="l" defTabSz="1097280" rtl="0" eaLnBrk="1" latinLnBrk="0" hangingPunct="1">
      <a:defRPr sz="1440" kern="1200">
        <a:solidFill>
          <a:schemeClr val="tx1"/>
        </a:solidFill>
        <a:latin typeface="Verdana" panose="020B0604030504040204" pitchFamily="34" charset="0"/>
        <a:ea typeface="+mn-ea"/>
        <a:cs typeface="+mn-cs"/>
      </a:defRPr>
    </a:lvl2pPr>
    <a:lvl3pPr marL="1097280" algn="l" defTabSz="1097280" rtl="0" eaLnBrk="1" latinLnBrk="0" hangingPunct="1">
      <a:defRPr sz="1440" kern="1200">
        <a:solidFill>
          <a:schemeClr val="tx1"/>
        </a:solidFill>
        <a:latin typeface="Verdana" panose="020B0604030504040204" pitchFamily="34" charset="0"/>
        <a:ea typeface="+mn-ea"/>
        <a:cs typeface="+mn-cs"/>
      </a:defRPr>
    </a:lvl3pPr>
    <a:lvl4pPr marL="1645920" algn="l" defTabSz="1097280" rtl="0" eaLnBrk="1" latinLnBrk="0" hangingPunct="1">
      <a:defRPr sz="1440" kern="1200">
        <a:solidFill>
          <a:schemeClr val="tx1"/>
        </a:solidFill>
        <a:latin typeface="Verdana" panose="020B0604030504040204" pitchFamily="34" charset="0"/>
        <a:ea typeface="+mn-ea"/>
        <a:cs typeface="+mn-cs"/>
      </a:defRPr>
    </a:lvl4pPr>
    <a:lvl5pPr marL="2194560" algn="l" defTabSz="1097280" rtl="0" eaLnBrk="1" latinLnBrk="0" hangingPunct="1">
      <a:defRPr sz="1440" kern="1200">
        <a:solidFill>
          <a:schemeClr val="tx1"/>
        </a:solidFill>
        <a:latin typeface="Verdana" panose="020B0604030504040204" pitchFamily="34" charset="0"/>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sp>
        <p:nvSpPr>
          <p:cNvPr id="17" name="Textplatzhalter 9">
            <a:extLst>
              <a:ext uri="{FF2B5EF4-FFF2-40B4-BE49-F238E27FC236}">
                <a16:creationId xmlns:a16="http://schemas.microsoft.com/office/drawing/2014/main" id="{FB129CB2-F80C-418F-9A99-1F85CA329F0D}"/>
              </a:ext>
            </a:extLst>
          </p:cNvPr>
          <p:cNvSpPr>
            <a:spLocks noGrp="1"/>
          </p:cNvSpPr>
          <p:nvPr>
            <p:ph type="body" sz="quarter" idx="13"/>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grpSp>
        <p:nvGrpSpPr>
          <p:cNvPr id="7" name="Gruppieren 6"/>
          <p:cNvGrpSpPr/>
          <p:nvPr userDrawn="1"/>
        </p:nvGrpSpPr>
        <p:grpSpPr>
          <a:xfrm>
            <a:off x="288000" y="720000"/>
            <a:ext cx="8552850" cy="2445780"/>
            <a:chOff x="287338" y="603319"/>
            <a:chExt cx="8552850" cy="2038150"/>
          </a:xfrm>
        </p:grpSpPr>
        <p:sp>
          <p:nvSpPr>
            <p:cNvPr id="13" name="Rechteck 12"/>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6" name="Rechteck 5"/>
            <p:cNvSpPr/>
            <p:nvPr userDrawn="1"/>
          </p:nvSpPr>
          <p:spPr bwMode="blackWhite">
            <a:xfrm>
              <a:off x="287338" y="60386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4" name="Grafik 13">
            <a:extLst>
              <a:ext uri="{FF2B5EF4-FFF2-40B4-BE49-F238E27FC236}">
                <a16:creationId xmlns:a16="http://schemas.microsoft.com/office/drawing/2014/main" id="{BBBA1F81-147C-481C-ABB4-DA08CD251F63}"/>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2"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3"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2" name="Textplatzhalter 7"/>
          <p:cNvSpPr>
            <a:spLocks noGrp="1"/>
          </p:cNvSpPr>
          <p:nvPr>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spTree>
    <p:extLst>
      <p:ext uri="{BB962C8B-B14F-4D97-AF65-F5344CB8AC3E}">
        <p14:creationId xmlns:p14="http://schemas.microsoft.com/office/powerpoint/2010/main" val="109668977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elfolie">
    <p:spTree>
      <p:nvGrpSpPr>
        <p:cNvPr id="1" name=""/>
        <p:cNvGrpSpPr/>
        <p:nvPr/>
      </p:nvGrpSpPr>
      <p:grpSpPr>
        <a:xfrm>
          <a:off x="0" y="0"/>
          <a:ext cx="0" cy="0"/>
          <a:chOff x="0" y="0"/>
          <a:chExt cx="0" cy="0"/>
        </a:xfrm>
      </p:grpSpPr>
      <p:grpSp>
        <p:nvGrpSpPr>
          <p:cNvPr id="21" name="Gruppieren 20"/>
          <p:cNvGrpSpPr/>
          <p:nvPr userDrawn="1"/>
        </p:nvGrpSpPr>
        <p:grpSpPr>
          <a:xfrm>
            <a:off x="288000" y="720000"/>
            <a:ext cx="8544988" cy="2445121"/>
            <a:chOff x="295200" y="588000"/>
            <a:chExt cx="8544988" cy="2037600"/>
          </a:xfrm>
        </p:grpSpPr>
        <p:sp>
          <p:nvSpPr>
            <p:cNvPr id="22" name="Rechteck 21"/>
            <p:cNvSpPr/>
            <p:nvPr userDrawn="1"/>
          </p:nvSpPr>
          <p:spPr>
            <a:xfrm>
              <a:off x="6192000" y="588000"/>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3" name="Rechteck 22"/>
            <p:cNvSpPr/>
            <p:nvPr userDrawn="1"/>
          </p:nvSpPr>
          <p:spPr bwMode="blackWhite">
            <a:xfrm>
              <a:off x="295200" y="588000"/>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7" name="Grafik 16">
            <a:extLst>
              <a:ext uri="{FF2B5EF4-FFF2-40B4-BE49-F238E27FC236}">
                <a16:creationId xmlns:a16="http://schemas.microsoft.com/office/drawing/2014/main" id="{F4458FDE-15D4-4C68-B94E-89B01DEA8E66}"/>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14"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3"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2" name="Datumsplatzhalter 1"/>
          <p:cNvSpPr>
            <a:spLocks noGrp="1"/>
          </p:cNvSpPr>
          <p:nvPr>
            <p:ph type="dt" sz="half" idx="13"/>
          </p:nvPr>
        </p:nvSpPr>
        <p:spPr/>
        <p:txBody>
          <a:bodyPr/>
          <a:lstStyle/>
          <a:p>
            <a:fld id="{EF16FBD4-A1A0-4C0D-8ECA-591A550A295A}" type="datetime1">
              <a:rPr lang="de-AT" smtClean="0"/>
              <a:t>28.04.2022</a:t>
            </a:fld>
            <a:endParaRPr lang="de-AT" dirty="0"/>
          </a:p>
        </p:txBody>
      </p:sp>
      <p:sp>
        <p:nvSpPr>
          <p:cNvPr id="3" name="Fußzeilenplatzhalter 2"/>
          <p:cNvSpPr>
            <a:spLocks noGrp="1"/>
          </p:cNvSpPr>
          <p:nvPr>
            <p:ph type="ftr" sz="quarter" idx="14"/>
          </p:nvPr>
        </p:nvSpPr>
        <p:spPr/>
        <p:txBody>
          <a:bodyPr/>
          <a:lstStyle/>
          <a:p>
            <a:r>
              <a:rPr lang="de-AT" dirty="0" err="1" smtClean="0"/>
              <a:t>Fusszeile</a:t>
            </a:r>
            <a:endParaRPr lang="de-AT" dirty="0"/>
          </a:p>
        </p:txBody>
      </p:sp>
      <p:sp>
        <p:nvSpPr>
          <p:cNvPr id="6" name="Foliennummernplatzhalter 5"/>
          <p:cNvSpPr>
            <a:spLocks noGrp="1"/>
          </p:cNvSpPr>
          <p:nvPr>
            <p:ph type="sldNum" sz="quarter" idx="15"/>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6E1B1CF5-3E40-4645-885E-5E7FF43CFF96}"/>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8" name="Grafik 17"/>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9" name="Rechteck 18"/>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976733"/>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folie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44988" cy="2078015"/>
            <a:chOff x="295200" y="603319"/>
            <a:chExt cx="8544988"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200"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63112"/>
            <a:ext cx="5436000" cy="620057"/>
          </a:xfrm>
          <a:prstGeom prst="rect">
            <a:avLst/>
          </a:prstGeom>
        </p:spPr>
        <p:txBody>
          <a:bodyPr tIns="0" anchor="b"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Einzeiligen Titel eingeben</a:t>
            </a:r>
          </a:p>
        </p:txBody>
      </p:sp>
      <p:sp>
        <p:nvSpPr>
          <p:cNvPr id="14"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4" name="Date Placeholder 3"/>
          <p:cNvSpPr>
            <a:spLocks noGrp="1"/>
          </p:cNvSpPr>
          <p:nvPr>
            <p:ph type="dt" sz="half" idx="12"/>
          </p:nvPr>
        </p:nvSpPr>
        <p:spPr/>
        <p:txBody>
          <a:bodyPr/>
          <a:lstStyle/>
          <a:p>
            <a:fld id="{EF16FBD4-A1A0-4C0D-8ECA-591A550A295A}" type="datetime1">
              <a:rPr lang="de-AT" smtClean="0"/>
              <a:t>28.04.2022</a:t>
            </a:fld>
            <a:endParaRPr lang="de-AT" dirty="0"/>
          </a:p>
        </p:txBody>
      </p:sp>
      <p:sp>
        <p:nvSpPr>
          <p:cNvPr id="5" name="Footer Placeholder 4"/>
          <p:cNvSpPr>
            <a:spLocks noGrp="1"/>
          </p:cNvSpPr>
          <p:nvPr>
            <p:ph type="ftr" sz="quarter" idx="13"/>
          </p:nvPr>
        </p:nvSpPr>
        <p:spPr/>
        <p:txBody>
          <a:bodyPr/>
          <a:lstStyle/>
          <a:p>
            <a:r>
              <a:rPr lang="de-AT" dirty="0" err="1" smtClean="0"/>
              <a:t>Fusszeile</a:t>
            </a:r>
            <a:endParaRPr lang="de-AT" dirty="0"/>
          </a:p>
        </p:txBody>
      </p:sp>
      <p:sp>
        <p:nvSpPr>
          <p:cNvPr id="6" name="Slide Number Placeholder 5"/>
          <p:cNvSpPr>
            <a:spLocks noGrp="1"/>
          </p:cNvSpPr>
          <p:nvPr>
            <p:ph type="sldNum" sz="quarter" idx="14"/>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4FAE2663-7B05-4FBE-8201-52BF686A5D1E}"/>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6" name="Grafik 15">
            <a:extLst>
              <a:ext uri="{FF2B5EF4-FFF2-40B4-BE49-F238E27FC236}">
                <a16:creationId xmlns:a16="http://schemas.microsoft.com/office/drawing/2014/main" id="{8ABE0907-E46F-4ED9-983E-9AC179FE9A8D}"/>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9" name="Grafik 18"/>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3" name="Rechteck 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409461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468317" y="1613538"/>
            <a:ext cx="8210548" cy="5244464"/>
          </a:xfrm>
        </p:spPr>
        <p:txBody>
          <a:bodyPr/>
          <a:lstStyle>
            <a:lvl1pPr>
              <a:buNone/>
              <a:defRPr/>
            </a:lvl1pPr>
          </a:lstStyle>
          <a:p>
            <a:pPr lvl="0"/>
            <a:r>
              <a:rPr lang="de-AT" dirty="0" smtClean="0"/>
              <a:t>Platzhalter für Objekte</a:t>
            </a:r>
            <a:endParaRPr lang="de-AT" dirty="0"/>
          </a:p>
        </p:txBody>
      </p:sp>
      <p:sp>
        <p:nvSpPr>
          <p:cNvPr id="8" name="Rechteck 7"/>
          <p:cNvSpPr/>
          <p:nvPr userDrawn="1"/>
        </p:nvSpPr>
        <p:spPr bwMode="gray">
          <a:xfrm>
            <a:off x="0" y="1252226"/>
            <a:ext cx="9144000" cy="30240"/>
          </a:xfrm>
          <a:prstGeom prst="rect">
            <a:avLst/>
          </a:prstGeom>
          <a:solidFill>
            <a:srgbClr val="0C9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2" name="Titel 1"/>
          <p:cNvSpPr>
            <a:spLocks noGrp="1"/>
          </p:cNvSpPr>
          <p:nvPr>
            <p:ph type="title"/>
          </p:nvPr>
        </p:nvSpPr>
        <p:spPr/>
        <p:txBody>
          <a:bodyPr/>
          <a:lstStyle/>
          <a:p>
            <a:r>
              <a:rPr lang="de-DE" smtClean="0"/>
              <a:t>Titelmasterformat durch Klicken bearbeiten</a:t>
            </a:r>
            <a:endParaRPr lang="de-AT" dirty="0"/>
          </a:p>
        </p:txBody>
      </p:sp>
      <p:pic>
        <p:nvPicPr>
          <p:cNvPr id="12" name="Grafik 11"/>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3" name="Fußzeilenplatzhalter 7"/>
          <p:cNvSpPr>
            <a:spLocks noGrp="1"/>
          </p:cNvSpPr>
          <p:nvPr>
            <p:ph type="ftr" sz="quarter" idx="11"/>
          </p:nvPr>
        </p:nvSpPr>
        <p:spPr>
          <a:xfrm>
            <a:off x="1354562" y="6494473"/>
            <a:ext cx="3217444" cy="309702"/>
          </a:xfrm>
        </p:spPr>
        <p:txBody>
          <a:bodyPr/>
          <a:lstStyle/>
          <a:p>
            <a:r>
              <a:rPr lang="de-AT" dirty="0" err="1" smtClean="0"/>
              <a:t>Fusszeile</a:t>
            </a:r>
            <a:endParaRPr lang="de-AT" dirty="0"/>
          </a:p>
        </p:txBody>
      </p:sp>
      <p:sp>
        <p:nvSpPr>
          <p:cNvPr id="14" name="Foliennummernplatzhalter 8"/>
          <p:cNvSpPr>
            <a:spLocks noGrp="1"/>
          </p:cNvSpPr>
          <p:nvPr>
            <p:ph type="sldNum" sz="quarter" idx="12"/>
          </p:nvPr>
        </p:nvSpPr>
        <p:spPr>
          <a:xfrm>
            <a:off x="462407" y="6494473"/>
            <a:ext cx="892150" cy="309702"/>
          </a:xfrm>
        </p:spPr>
        <p:txBody>
          <a:bodyPr/>
          <a:lstStyle/>
          <a:p>
            <a:r>
              <a:rPr lang="de-AT" dirty="0"/>
              <a:t>SEITE </a:t>
            </a:r>
            <a:fld id="{BE3DC40E-DBBE-4E2D-9EEC-FBF0DA0E9179}" type="slidenum">
              <a:rPr lang="de-AT" smtClean="0"/>
              <a:t>‹Nr.›</a:t>
            </a:fld>
            <a:endParaRPr lang="de-AT" dirty="0"/>
          </a:p>
        </p:txBody>
      </p:sp>
      <p:sp>
        <p:nvSpPr>
          <p:cNvPr id="17" name="Rechteck 16"/>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1613536"/>
            <a:ext cx="3960000" cy="4631054"/>
          </a:xfrm>
        </p:spPr>
        <p:txBody>
          <a:bodyPr>
            <a:normAutofit/>
          </a:bodyPr>
          <a:lstStyle>
            <a:lvl1pPr>
              <a:defRPr sz="1600"/>
            </a:lvl1pPr>
            <a:lvl2pPr marL="541290" indent="-285738">
              <a:buClr>
                <a:schemeClr val="accent1"/>
              </a:buClr>
              <a:buFont typeface="Wingdings" charset="2"/>
              <a:buChar char="§"/>
              <a:defRPr sz="1500"/>
            </a:lvl2pPr>
            <a:lvl3pPr>
              <a:defRPr sz="1400"/>
            </a:lvl3pPr>
            <a:lvl4pPr>
              <a:buClr>
                <a:schemeClr val="accent1"/>
              </a:buClr>
              <a:defRPr sz="1200"/>
            </a:lvl4pPr>
            <a:lvl5pP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1613536"/>
            <a:ext cx="3960000" cy="4631054"/>
          </a:xfrm>
        </p:spPr>
        <p:txBody>
          <a:bodyPr>
            <a:normAutofit/>
          </a:bodyPr>
          <a:lstStyle>
            <a:lvl1pPr>
              <a:buClr>
                <a:schemeClr val="accent1"/>
              </a:buClr>
              <a:defRPr sz="1600"/>
            </a:lvl1pPr>
            <a:lvl2pPr marL="541290" indent="-285738">
              <a:buClr>
                <a:schemeClr val="accent1"/>
              </a:buClr>
              <a:buFont typeface="Wingdings" charset="2"/>
              <a:buChar char="§"/>
              <a:defRPr sz="1500"/>
            </a:lvl2pPr>
            <a:lvl3pPr>
              <a:defRPr sz="14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5" name="Datumsplatzhalter 4"/>
          <p:cNvSpPr>
            <a:spLocks noGrp="1"/>
          </p:cNvSpPr>
          <p:nvPr>
            <p:ph type="dt" sz="half" idx="10"/>
          </p:nvPr>
        </p:nvSpPr>
        <p:spPr/>
        <p:txBody>
          <a:bodyPr/>
          <a:lstStyle/>
          <a:p>
            <a:fld id="{DC0C0548-BB61-4975-B080-1B6E0D52ECC3}" type="datetime1">
              <a:rPr lang="de-AT" smtClean="0"/>
              <a:t>28.04.2022</a:t>
            </a:fld>
            <a:endParaRPr lang="de-AT" dirty="0"/>
          </a:p>
        </p:txBody>
      </p:sp>
      <p:sp>
        <p:nvSpPr>
          <p:cNvPr id="9" name="Fußzeilenplatzhalter 8"/>
          <p:cNvSpPr>
            <a:spLocks noGrp="1"/>
          </p:cNvSpPr>
          <p:nvPr>
            <p:ph type="ftr" sz="quarter" idx="11"/>
          </p:nvPr>
        </p:nvSpPr>
        <p:spPr/>
        <p:txBody>
          <a:bodyPr/>
          <a:lstStyle/>
          <a:p>
            <a:r>
              <a:rPr lang="de-AT" smtClean="0"/>
              <a:t>Fusszeile</a:t>
            </a:r>
            <a:endParaRPr lang="de-AT" dirty="0"/>
          </a:p>
        </p:txBody>
      </p:sp>
      <p:sp>
        <p:nvSpPr>
          <p:cNvPr id="10" name="Foliennummernplatzhalter 9"/>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2" name="Rechteck 11"/>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Zwei Inhalte Vergleich">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8" name="Textplatzhalter 2"/>
          <p:cNvSpPr>
            <a:spLocks noGrp="1"/>
          </p:cNvSpPr>
          <p:nvPr>
            <p:ph type="body" idx="13" hasCustomPrompt="1"/>
          </p:nvPr>
        </p:nvSpPr>
        <p:spPr bwMode="gray">
          <a:xfrm>
            <a:off x="46831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5" name="Datumsplatzhalter 4"/>
          <p:cNvSpPr>
            <a:spLocks noGrp="1"/>
          </p:cNvSpPr>
          <p:nvPr>
            <p:ph type="dt" sz="half" idx="14"/>
          </p:nvPr>
        </p:nvSpPr>
        <p:spPr/>
        <p:txBody>
          <a:bodyPr/>
          <a:lstStyle/>
          <a:p>
            <a:fld id="{2208B580-4914-472C-873D-0ABC3D2F1944}" type="datetime1">
              <a:rPr lang="de-AT" smtClean="0"/>
              <a:t>28.04.2022</a:t>
            </a:fld>
            <a:endParaRPr lang="de-AT" dirty="0"/>
          </a:p>
        </p:txBody>
      </p:sp>
      <p:sp>
        <p:nvSpPr>
          <p:cNvPr id="11" name="Fußzeilenplatzhalter 10"/>
          <p:cNvSpPr>
            <a:spLocks noGrp="1"/>
          </p:cNvSpPr>
          <p:nvPr>
            <p:ph type="ftr" sz="quarter" idx="15"/>
          </p:nvPr>
        </p:nvSpPr>
        <p:spPr/>
        <p:txBody>
          <a:bodyPr/>
          <a:lstStyle/>
          <a:p>
            <a:r>
              <a:rPr lang="de-AT" dirty="0" err="1" smtClean="0"/>
              <a:t>Fusszeile</a:t>
            </a:r>
            <a:endParaRPr lang="de-AT" dirty="0"/>
          </a:p>
        </p:txBody>
      </p:sp>
      <p:sp>
        <p:nvSpPr>
          <p:cNvPr id="12" name="Foliennummernplatzhalter 11"/>
          <p:cNvSpPr>
            <a:spLocks noGrp="1"/>
          </p:cNvSpPr>
          <p:nvPr>
            <p:ph type="sldNum" sz="quarter" idx="16"/>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4" name="Textplatzhalter 2"/>
          <p:cNvSpPr>
            <a:spLocks noGrp="1"/>
          </p:cNvSpPr>
          <p:nvPr>
            <p:ph type="body" idx="17" hasCustomPrompt="1"/>
          </p:nvPr>
        </p:nvSpPr>
        <p:spPr bwMode="gray">
          <a:xfrm>
            <a:off x="472789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13" name="Rechteck 1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5" name="Rechteck 4"/>
          <p:cNvSpPr/>
          <p:nvPr/>
        </p:nvSpPr>
        <p:spPr>
          <a:xfrm>
            <a:off x="467544" y="2380617"/>
            <a:ext cx="5148000" cy="3260345"/>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lIns="91432" tIns="45715" rIns="91432" bIns="45715" rtlCol="0" anchor="ctr"/>
          <a:lstStyle/>
          <a:p>
            <a:pPr algn="ctr"/>
            <a:endParaRPr lang="de-AT" sz="1800" dirty="0"/>
          </a:p>
        </p:txBody>
      </p:sp>
      <p:sp>
        <p:nvSpPr>
          <p:cNvPr id="11" name="Textplatzhalter 10"/>
          <p:cNvSpPr>
            <a:spLocks noGrp="1"/>
          </p:cNvSpPr>
          <p:nvPr>
            <p:ph type="body" sz="quarter" idx="10" hasCustomPrompt="1"/>
          </p:nvPr>
        </p:nvSpPr>
        <p:spPr>
          <a:xfrm>
            <a:off x="2400757" y="3071813"/>
            <a:ext cx="2763926" cy="2173549"/>
          </a:xfrm>
        </p:spPr>
        <p:txBody>
          <a:bodyPr>
            <a:normAutofit/>
          </a:bodyPr>
          <a:lstStyle>
            <a:lvl1pPr marL="0" marR="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sz="1100" baseline="0"/>
            </a:lvl1pPr>
            <a:lvl2pPr marL="0" indent="0">
              <a:buNone/>
              <a:defRPr/>
            </a:lvl2pPr>
            <a:lvl3pPr marL="0" indent="0">
              <a:buNone/>
              <a:defRPr/>
            </a:lvl3pPr>
            <a:lvl4pPr marL="0" indent="0">
              <a:buNone/>
              <a:defRPr/>
            </a:lvl4pPr>
            <a:lvl5pPr marL="0" indent="0">
              <a:buNone/>
              <a:defRPr/>
            </a:lvl5pPr>
          </a:lstStyle>
          <a:p>
            <a:pPr marL="0" marR="0" lvl="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a:pPr>
            <a:r>
              <a:rPr kumimoji="0" lang="de-AT" sz="1000" b="0" i="0" u="none" strike="noStrike" kern="1200" cap="none" spc="0" normalizeH="0" baseline="0" noProof="0" dirty="0">
                <a:ln>
                  <a:noFill/>
                </a:ln>
                <a:solidFill>
                  <a:srgbClr val="000000"/>
                </a:solidFill>
                <a:effectLst/>
                <a:uLnTx/>
                <a:uFillTx/>
                <a:latin typeface="+mn-lt"/>
                <a:ea typeface="+mn-ea"/>
                <a:cs typeface="+mn-cs"/>
              </a:rPr>
              <a:t>Hier Adressdaten eingeben</a:t>
            </a:r>
          </a:p>
        </p:txBody>
      </p:sp>
      <p:sp>
        <p:nvSpPr>
          <p:cNvPr id="8" name="Datumsplatzhalter 7"/>
          <p:cNvSpPr>
            <a:spLocks noGrp="1"/>
          </p:cNvSpPr>
          <p:nvPr>
            <p:ph type="dt" sz="half" idx="11"/>
          </p:nvPr>
        </p:nvSpPr>
        <p:spPr/>
        <p:txBody>
          <a:bodyPr/>
          <a:lstStyle/>
          <a:p>
            <a:fld id="{460B22D8-19A8-4750-AD83-286C35A4BCEC}" type="datetime1">
              <a:rPr lang="de-AT" smtClean="0"/>
              <a:t>28.04.2022</a:t>
            </a:fld>
            <a:endParaRPr lang="de-AT" dirty="0"/>
          </a:p>
        </p:txBody>
      </p:sp>
      <p:sp>
        <p:nvSpPr>
          <p:cNvPr id="9" name="Fußzeilenplatzhalter 8"/>
          <p:cNvSpPr>
            <a:spLocks noGrp="1"/>
          </p:cNvSpPr>
          <p:nvPr>
            <p:ph type="ftr" sz="quarter" idx="12"/>
          </p:nvPr>
        </p:nvSpPr>
        <p:spPr/>
        <p:txBody>
          <a:bodyPr/>
          <a:lstStyle/>
          <a:p>
            <a:r>
              <a:rPr lang="de-AT" dirty="0" err="1" smtClean="0"/>
              <a:t>Fusszeile</a:t>
            </a:r>
            <a:endParaRPr lang="de-AT" dirty="0"/>
          </a:p>
        </p:txBody>
      </p:sp>
      <p:sp>
        <p:nvSpPr>
          <p:cNvPr id="10" name="Foliennummernplatzhalter 9"/>
          <p:cNvSpPr>
            <a:spLocks noGrp="1"/>
          </p:cNvSpPr>
          <p:nvPr>
            <p:ph type="sldNum" sz="quarter" idx="13"/>
          </p:nvPr>
        </p:nvSpPr>
        <p:spPr/>
        <p:txBody>
          <a:bodyPr/>
          <a:lstStyle/>
          <a:p>
            <a:r>
              <a:rPr lang="de-AT" dirty="0"/>
              <a:t>SEITE </a:t>
            </a:r>
            <a:fld id="{BE3DC40E-DBBE-4E2D-9EEC-FBF0DA0E9179}" type="slidenum">
              <a:rPr lang="de-AT" smtClean="0"/>
              <a:t>‹Nr.›</a:t>
            </a:fld>
            <a:endParaRPr lang="de-AT" dirty="0"/>
          </a:p>
        </p:txBody>
      </p:sp>
      <p:sp>
        <p:nvSpPr>
          <p:cNvPr id="15" name="Rechteck 14"/>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descr="Logo-für-VK.png"/>
          <p:cNvPicPr>
            <a:picLocks noChangeAspect="1"/>
          </p:cNvPicPr>
          <p:nvPr userDrawn="1"/>
        </p:nvPicPr>
        <p:blipFill>
          <a:blip r:embed="rId2" cstate="print"/>
          <a:stretch>
            <a:fillRect/>
          </a:stretch>
        </p:blipFill>
        <p:spPr>
          <a:xfrm>
            <a:off x="611561" y="2552702"/>
            <a:ext cx="590932" cy="270319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6" name="Gruppieren 5"/>
          <p:cNvGrpSpPr/>
          <p:nvPr userDrawn="1"/>
        </p:nvGrpSpPr>
        <p:grpSpPr>
          <a:xfrm>
            <a:off x="288000" y="720000"/>
            <a:ext cx="8552850" cy="2078015"/>
            <a:chOff x="295022" y="706438"/>
            <a:chExt cx="8552850" cy="2078015"/>
          </a:xfrm>
        </p:grpSpPr>
        <p:sp>
          <p:nvSpPr>
            <p:cNvPr id="19" name="Rechteck 18"/>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1" name="Rechteck 20"/>
            <p:cNvSpPr/>
            <p:nvPr userDrawn="1"/>
          </p:nvSpPr>
          <p:spPr bwMode="blackWhite">
            <a:xfrm>
              <a:off x="295022" y="706438"/>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userDrawn="1">
            <p:ph type="ctrTitle" hasCustomPrompt="1"/>
          </p:nvPr>
        </p:nvSpPr>
        <p:spPr bwMode="black">
          <a:xfrm>
            <a:off x="605408" y="1555385"/>
            <a:ext cx="5466982"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8" y="1191698"/>
            <a:ext cx="5466982"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4" name="Grafik 13">
            <a:extLst>
              <a:ext uri="{FF2B5EF4-FFF2-40B4-BE49-F238E27FC236}">
                <a16:creationId xmlns:a16="http://schemas.microsoft.com/office/drawing/2014/main" id="{B29E1B7A-33AA-4317-9333-014650A09111}"/>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87FD83DD-93AC-4FD9-89BE-042200EC0C41}"/>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7" name="Grafik 16"/>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462019" y="1613536"/>
            <a:ext cx="7759644" cy="4624686"/>
          </a:xfrm>
        </p:spPr>
        <p:txBody>
          <a:bodyPr lIns="0" rIns="0">
            <a:normAutofit/>
          </a:bodyPr>
          <a:lstStyle>
            <a:lvl1pPr>
              <a:defRPr sz="1600"/>
            </a:lvl1pPr>
            <a:lvl2pPr>
              <a:defRPr sz="1500"/>
            </a:lvl2pPr>
            <a:lvl3pPr>
              <a:defRPr sz="1400"/>
            </a:lvl3pPr>
            <a:lvl4pPr>
              <a:defRPr sz="1200"/>
            </a:lvl4pPr>
            <a:lvl5pPr>
              <a:defRPr sz="1200"/>
            </a:lvl5pPr>
          </a:lstStyle>
          <a:p>
            <a:pPr lvl="0"/>
            <a:r>
              <a:rPr lang="de-AT" dirty="0"/>
              <a:t>Textmasterformat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4" name="Datumsplatzhalter 3"/>
          <p:cNvSpPr>
            <a:spLocks noGrp="1"/>
          </p:cNvSpPr>
          <p:nvPr>
            <p:ph type="dt" sz="half" idx="10"/>
          </p:nvPr>
        </p:nvSpPr>
        <p:spPr/>
        <p:txBody>
          <a:bodyPr/>
          <a:lstStyle/>
          <a:p>
            <a:fld id="{BCE4B0F6-B814-432F-A5EF-779CD4E3E58E}" type="datetime1">
              <a:rPr lang="de-AT" smtClean="0"/>
              <a:t>28.04.2022</a:t>
            </a:fld>
            <a:endParaRPr lang="de-AT" dirty="0"/>
          </a:p>
        </p:txBody>
      </p:sp>
      <p:sp>
        <p:nvSpPr>
          <p:cNvPr id="8" name="Fußzeilenplatzhalter 7"/>
          <p:cNvSpPr>
            <a:spLocks noGrp="1"/>
          </p:cNvSpPr>
          <p:nvPr>
            <p:ph type="ftr" sz="quarter" idx="11"/>
          </p:nvPr>
        </p:nvSpPr>
        <p:spPr/>
        <p:txBody>
          <a:bodyPr/>
          <a:lstStyle/>
          <a:p>
            <a:r>
              <a:rPr lang="de-AT" dirty="0" err="1" smtClean="0"/>
              <a:t>Fusszeile</a:t>
            </a:r>
            <a:endParaRPr lang="de-AT" dirty="0"/>
          </a:p>
        </p:txBody>
      </p:sp>
      <p:sp>
        <p:nvSpPr>
          <p:cNvPr id="9" name="Foliennummernplatzhalter 8"/>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p:spTree>
      <p:nvGrpSpPr>
        <p:cNvPr id="1" name=""/>
        <p:cNvGrpSpPr/>
        <p:nvPr/>
      </p:nvGrpSpPr>
      <p:grpSpPr>
        <a:xfrm>
          <a:off x="0" y="0"/>
          <a:ext cx="0" cy="0"/>
          <a:chOff x="0" y="0"/>
          <a:chExt cx="0" cy="0"/>
        </a:xfrm>
      </p:grpSpPr>
      <p:grpSp>
        <p:nvGrpSpPr>
          <p:cNvPr id="12" name="Gruppieren 11"/>
          <p:cNvGrpSpPr/>
          <p:nvPr userDrawn="1"/>
        </p:nvGrpSpPr>
        <p:grpSpPr>
          <a:xfrm>
            <a:off x="296237" y="720000"/>
            <a:ext cx="8552850" cy="2454041"/>
            <a:chOff x="295575" y="603319"/>
            <a:chExt cx="8552850" cy="2045034"/>
          </a:xfrm>
        </p:grpSpPr>
        <p:sp>
          <p:nvSpPr>
            <p:cNvPr id="16" name="Rechteck 15"/>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575" y="610753"/>
              <a:ext cx="8552850"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4" name="Textplatzhalter 9"/>
          <p:cNvSpPr>
            <a:spLocks noGrp="1"/>
          </p:cNvSpPr>
          <p:nvPr>
            <p:ph type="body" sz="quarter" idx="11"/>
          </p:nvPr>
        </p:nvSpPr>
        <p:spPr bwMode="white">
          <a:xfrm>
            <a:off x="288000"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dirty="0" smtClean="0"/>
              <a:t>Textmasterformat bearbeiten</a:t>
            </a:r>
          </a:p>
        </p:txBody>
      </p:sp>
      <p:sp>
        <p:nvSpPr>
          <p:cNvPr id="10"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3" name="Titel 1"/>
          <p:cNvSpPr>
            <a:spLocks noGrp="1"/>
          </p:cNvSpPr>
          <p:nvPr>
            <p:ph type="ctrTitle" hasCustomPrompt="1"/>
          </p:nvPr>
        </p:nvSpPr>
        <p:spPr bwMode="black">
          <a:xfrm>
            <a:off x="605406" y="1622458"/>
            <a:ext cx="8015800" cy="1170379"/>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5" name="Untertitel 2"/>
          <p:cNvSpPr>
            <a:spLocks noGrp="1"/>
          </p:cNvSpPr>
          <p:nvPr>
            <p:ph type="subTitle" idx="1" hasCustomPrompt="1"/>
          </p:nvPr>
        </p:nvSpPr>
        <p:spPr bwMode="black">
          <a:xfrm>
            <a:off x="605406" y="1089822"/>
            <a:ext cx="8015800" cy="523716"/>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22" name="Rechteck 21"/>
          <p:cNvSpPr/>
          <p:nvPr userDrawn="1"/>
        </p:nvSpPr>
        <p:spPr>
          <a:xfrm>
            <a:off x="5795581" y="5936812"/>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7894" y="6414896"/>
            <a:ext cx="1884536" cy="326780"/>
          </a:xfrm>
          <a:prstGeom prst="rect">
            <a:avLst/>
          </a:prstGeom>
        </p:spPr>
      </p:pic>
      <p:pic>
        <p:nvPicPr>
          <p:cNvPr id="20" name="Grafik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6199302"/>
            <a:ext cx="1706149" cy="249883"/>
          </a:xfrm>
          <a:prstGeom prst="rect">
            <a:avLst/>
          </a:prstGeom>
        </p:spPr>
      </p:pic>
      <p:pic>
        <p:nvPicPr>
          <p:cNvPr id="24" name="Grafik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15357" y="3534942"/>
            <a:ext cx="3274020" cy="1230199"/>
          </a:xfrm>
          <a:prstGeom prst="rect">
            <a:avLst/>
          </a:prstGeom>
        </p:spPr>
      </p:pic>
    </p:spTree>
    <p:extLst>
      <p:ext uri="{BB962C8B-B14F-4D97-AF65-F5344CB8AC3E}">
        <p14:creationId xmlns:p14="http://schemas.microsoft.com/office/powerpoint/2010/main" val="154679611"/>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52850" cy="2078015"/>
            <a:chOff x="287338" y="603319"/>
            <a:chExt cx="8552850"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87338"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4" name="Textplatzhalter 9"/>
          <p:cNvSpPr>
            <a:spLocks noGrp="1"/>
          </p:cNvSpPr>
          <p:nvPr>
            <p:ph type="body" sz="quarter" idx="11"/>
          </p:nvPr>
        </p:nvSpPr>
        <p:spPr bwMode="white">
          <a:xfrm>
            <a:off x="288000"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CFC30608-9040-436C-954E-349C16345BE3}"/>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8" name="Grafik 17">
            <a:extLst>
              <a:ext uri="{FF2B5EF4-FFF2-40B4-BE49-F238E27FC236}">
                <a16:creationId xmlns:a16="http://schemas.microsoft.com/office/drawing/2014/main" id="{50D26964-FFB5-4179-91AA-CBFDA5A78832}"/>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pic>
        <p:nvPicPr>
          <p:cNvPr id="19" name="Grafik 18"/>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20" name="Rechteck 19"/>
          <p:cNvSpPr/>
          <p:nvPr userDrawn="1"/>
        </p:nvSpPr>
        <p:spPr>
          <a:xfrm>
            <a:off x="5823552" y="5954719"/>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3" name="Grafik 22"/>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5575067" y="3492000"/>
            <a:ext cx="3274020" cy="1230199"/>
          </a:xfrm>
          <a:prstGeom prst="rect">
            <a:avLst/>
          </a:prstGeom>
        </p:spPr>
      </p:pic>
    </p:spTree>
    <p:extLst>
      <p:ext uri="{BB962C8B-B14F-4D97-AF65-F5344CB8AC3E}">
        <p14:creationId xmlns:p14="http://schemas.microsoft.com/office/powerpoint/2010/main" val="191926800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folie Bild 2">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2" name="Gruppieren 1"/>
          <p:cNvGrpSpPr/>
          <p:nvPr userDrawn="1"/>
        </p:nvGrpSpPr>
        <p:grpSpPr>
          <a:xfrm>
            <a:off x="288000" y="720000"/>
            <a:ext cx="8552850" cy="2445120"/>
            <a:chOff x="295022" y="708615"/>
            <a:chExt cx="8552850" cy="2445120"/>
          </a:xfrm>
        </p:grpSpPr>
        <p:sp>
          <p:nvSpPr>
            <p:cNvPr id="21" name="Rechteck 20"/>
            <p:cNvSpPr/>
            <p:nvPr userDrawn="1"/>
          </p:nvSpPr>
          <p:spPr>
            <a:xfrm>
              <a:off x="6199684" y="708615"/>
              <a:ext cx="2648188" cy="244512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2" name="Rechteck 21"/>
            <p:cNvSpPr/>
            <p:nvPr userDrawn="1"/>
          </p:nvSpPr>
          <p:spPr bwMode="blackWhite">
            <a:xfrm>
              <a:off x="295022" y="708615"/>
              <a:ext cx="5904662" cy="244512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0" name="Textplatzhalter 9"/>
          <p:cNvSpPr>
            <a:spLocks noGrp="1"/>
          </p:cNvSpPr>
          <p:nvPr userDrawn="1">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6"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7"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F2360A1A-6DB4-493F-A661-2E5053271284}"/>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5" name="Grafik 14">
            <a:extLst>
              <a:ext uri="{FF2B5EF4-FFF2-40B4-BE49-F238E27FC236}">
                <a16:creationId xmlns:a16="http://schemas.microsoft.com/office/drawing/2014/main" id="{D74E8E43-3049-475F-AA77-1CEF034C1D3A}"/>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3" name="Grafik 12"/>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04207811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folie Bild 2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27" name="Gruppieren 26"/>
          <p:cNvGrpSpPr/>
          <p:nvPr userDrawn="1"/>
        </p:nvGrpSpPr>
        <p:grpSpPr>
          <a:xfrm>
            <a:off x="288000" y="720000"/>
            <a:ext cx="8552850" cy="2078015"/>
            <a:chOff x="287338" y="603319"/>
            <a:chExt cx="8552850" cy="2037600"/>
          </a:xfrm>
        </p:grpSpPr>
        <p:sp>
          <p:nvSpPr>
            <p:cNvPr id="29" name="Rechteck 28"/>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8" name="Rechteck 27"/>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AC29FFC4-0B95-4222-889B-42858955DF30}"/>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9A04CCDB-F0D1-45D1-AAC5-D09AA0E83311}"/>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7" name="Grafik 16"/>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144166685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folie Bild 3">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grpSp>
        <p:nvGrpSpPr>
          <p:cNvPr id="16" name="Gruppieren 15"/>
          <p:cNvGrpSpPr/>
          <p:nvPr userDrawn="1"/>
        </p:nvGrpSpPr>
        <p:grpSpPr>
          <a:xfrm>
            <a:off x="288000" y="720000"/>
            <a:ext cx="8552850" cy="2445120"/>
            <a:chOff x="287338" y="603319"/>
            <a:chExt cx="8552850" cy="2037600"/>
          </a:xfrm>
        </p:grpSpPr>
        <p:sp>
          <p:nvSpPr>
            <p:cNvPr id="17" name="Rechteck 16"/>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8" name="Rechteck 17"/>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20" name="Grafik 19">
            <a:extLst>
              <a:ext uri="{FF2B5EF4-FFF2-40B4-BE49-F238E27FC236}">
                <a16:creationId xmlns:a16="http://schemas.microsoft.com/office/drawing/2014/main" id="{01553FF7-654D-469E-8394-2189F563E87C}"/>
              </a:ext>
            </a:extLst>
          </p:cNvPr>
          <p:cNvPicPr>
            <a:picLocks noChangeAspect="1"/>
          </p:cNvPicPr>
          <p:nvPr userDrawn="1"/>
        </p:nvPicPr>
        <p:blipFill>
          <a:blip/>
          <a:stretch>
            <a:fillRect/>
          </a:stretch>
        </p:blipFill>
        <p:spPr>
          <a:xfrm>
            <a:off x="6563181" y="1367582"/>
            <a:ext cx="1872000" cy="987648"/>
          </a:xfrm>
          <a:prstGeom prst="rect">
            <a:avLst/>
          </a:prstGeom>
        </p:spPr>
      </p:pic>
      <p:sp>
        <p:nvSpPr>
          <p:cNvPr id="10"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2"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3" name="Untertitel 2"/>
          <p:cNvSpPr>
            <a:spLocks noGrp="1"/>
          </p:cNvSpPr>
          <p:nvPr>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E015221C-1ED6-4CE4-ACA4-1419DD3F9720}"/>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9" name="Grafik 18"/>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418831637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folie Bild ´3 kurz">
    <p:bg>
      <p:bgPr>
        <a:blipFill dpi="0" rotWithShape="1">
          <a:blip>
            <a:lum/>
          </a:blip>
          <a:srcRect/>
          <a:stretch>
            <a:fillRect l="-10000" r="-10000"/>
          </a:stretch>
        </a:blipFill>
        <a:effectLst/>
      </p:bgPr>
    </p:bg>
    <p:spTree>
      <p:nvGrpSpPr>
        <p:cNvPr id="1" name=""/>
        <p:cNvGrpSpPr/>
        <p:nvPr/>
      </p:nvGrpSpPr>
      <p:grpSpPr>
        <a:xfrm>
          <a:off x="0" y="0"/>
          <a:ext cx="0" cy="0"/>
          <a:chOff x="0" y="0"/>
          <a:chExt cx="0" cy="0"/>
        </a:xfrm>
      </p:grpSpPr>
      <p:sp>
        <p:nvSpPr>
          <p:cNvPr id="25" name="Rechteck 24"/>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6" name="Rechteck 25"/>
          <p:cNvSpPr/>
          <p:nvPr userDrawn="1"/>
        </p:nvSpPr>
        <p:spPr bwMode="blackWhite">
          <a:xfrm>
            <a:off x="288000" y="720000"/>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 name="Titel 1"/>
          <p:cNvSpPr>
            <a:spLocks noGrp="1"/>
          </p:cNvSpPr>
          <p:nvPr userDrawn="1">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3" name="Grafik 12">
            <a:extLst>
              <a:ext uri="{FF2B5EF4-FFF2-40B4-BE49-F238E27FC236}">
                <a16:creationId xmlns:a16="http://schemas.microsoft.com/office/drawing/2014/main" id="{63FE82C0-4FDB-4D2A-A182-623C852CF532}"/>
              </a:ext>
            </a:extLst>
          </p:cNvPr>
          <p:cNvPicPr>
            <a:picLocks noChangeAspect="1"/>
          </p:cNvPicPr>
          <p:nvPr userDrawn="1"/>
        </p:nvPicPr>
        <p:blipFill>
          <a:blip/>
          <a:stretch>
            <a:fillRect/>
          </a:stretch>
        </p:blipFill>
        <p:spPr>
          <a:xfrm>
            <a:off x="6563181" y="1367582"/>
            <a:ext cx="1872000" cy="987648"/>
          </a:xfrm>
          <a:prstGeom prst="rect">
            <a:avLst/>
          </a:prstGeom>
        </p:spPr>
      </p:pic>
      <p:pic>
        <p:nvPicPr>
          <p:cNvPr id="11" name="Grafik 10">
            <a:extLst>
              <a:ext uri="{FF2B5EF4-FFF2-40B4-BE49-F238E27FC236}">
                <a16:creationId xmlns:a16="http://schemas.microsoft.com/office/drawing/2014/main" id="{1B0AEE84-E3C4-47D4-892D-1766F953ACDD}"/>
              </a:ext>
            </a:extLst>
          </p:cNvPr>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5" name="Grafik 14"/>
          <p:cNvPicPr>
            <a:picLocks noChangeAspect="1"/>
          </p:cNvPicPr>
          <p:nvPr userDrawn="1"/>
        </p:nvPicPr>
        <p:blipFill>
          <a:blip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8395811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13536"/>
            <a:ext cx="7764463" cy="4631054"/>
          </a:xfrm>
          <a:prstGeom prst="rect">
            <a:avLst/>
          </a:prstGeom>
        </p:spPr>
        <p:txBody>
          <a:bodyPr vert="horz" lIns="0" tIns="45715" rIns="0" bIns="45715" rtlCol="0">
            <a:normAutofit/>
          </a:bodyPr>
          <a:lstStyle/>
          <a:p>
            <a:pPr lvl="0"/>
            <a:r>
              <a:rPr lang="de-AT" dirty="0"/>
              <a:t>Textmasterformate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5" name="Fußzeilenplatzhalter 4"/>
          <p:cNvSpPr>
            <a:spLocks noGrp="1"/>
          </p:cNvSpPr>
          <p:nvPr userDrawn="1">
            <p:ph type="ftr" sz="quarter" idx="3"/>
          </p:nvPr>
        </p:nvSpPr>
        <p:spPr>
          <a:xfrm>
            <a:off x="1354562" y="6494473"/>
            <a:ext cx="3217444" cy="309702"/>
          </a:xfrm>
          <a:prstGeom prst="rect">
            <a:avLst/>
          </a:prstGeom>
        </p:spPr>
        <p:txBody>
          <a:bodyPr vert="horz" lIns="91431" tIns="45715" rIns="91431" bIns="45715" rtlCol="0" anchor="ctr"/>
          <a:lstStyle>
            <a:lvl1pPr algn="l">
              <a:defRPr sz="800" cap="all" baseline="0">
                <a:solidFill>
                  <a:schemeClr val="tx1">
                    <a:tint val="75000"/>
                  </a:schemeClr>
                </a:solidFill>
              </a:defRPr>
            </a:lvl1pPr>
          </a:lstStyle>
          <a:p>
            <a:r>
              <a:rPr lang="de-AT" dirty="0"/>
              <a:t>Fusszeile</a:t>
            </a:r>
          </a:p>
        </p:txBody>
      </p:sp>
      <p:sp>
        <p:nvSpPr>
          <p:cNvPr id="6" name="Foliennummernplatzhalter 5"/>
          <p:cNvSpPr>
            <a:spLocks noGrp="1"/>
          </p:cNvSpPr>
          <p:nvPr userDrawn="1">
            <p:ph type="sldNum" sz="quarter" idx="4"/>
          </p:nvPr>
        </p:nvSpPr>
        <p:spPr>
          <a:xfrm>
            <a:off x="462407" y="6494473"/>
            <a:ext cx="892150" cy="309702"/>
          </a:xfrm>
          <a:prstGeom prst="rect">
            <a:avLst/>
          </a:prstGeom>
        </p:spPr>
        <p:txBody>
          <a:bodyPr vert="horz" lIns="0" tIns="45715" rIns="0" bIns="45715" rtlCol="0" anchor="ctr"/>
          <a:lstStyle>
            <a:lvl1pPr algn="l">
              <a:defRPr sz="800" cap="all" baseline="0">
                <a:solidFill>
                  <a:schemeClr val="tx1">
                    <a:tint val="75000"/>
                  </a:schemeClr>
                </a:solidFill>
              </a:defRPr>
            </a:lvl1pPr>
          </a:lstStyle>
          <a:p>
            <a:r>
              <a:rPr lang="de-AT" dirty="0"/>
              <a:t>SEITE </a:t>
            </a:r>
            <a:fld id="{BE3DC40E-DBBE-4E2D-9EEC-FBF0DA0E9179}" type="slidenum">
              <a:rPr lang="de-AT" smtClean="0"/>
              <a:t>‹Nr.›</a:t>
            </a:fld>
            <a:endParaRPr lang="de-AT" dirty="0"/>
          </a:p>
        </p:txBody>
      </p:sp>
      <p:sp>
        <p:nvSpPr>
          <p:cNvPr id="7" name="Datumsplatzhalter 6"/>
          <p:cNvSpPr>
            <a:spLocks noGrp="1"/>
          </p:cNvSpPr>
          <p:nvPr userDrawn="1">
            <p:ph type="dt" sz="half" idx="2"/>
          </p:nvPr>
        </p:nvSpPr>
        <p:spPr>
          <a:xfrm>
            <a:off x="5745182" y="6494473"/>
            <a:ext cx="987407" cy="309702"/>
          </a:xfrm>
          <a:prstGeom prst="rect">
            <a:avLst/>
          </a:prstGeom>
        </p:spPr>
        <p:txBody>
          <a:bodyPr vert="horz" lIns="0" tIns="45715" rIns="0" bIns="45715" rtlCol="0" anchor="ctr"/>
          <a:lstStyle>
            <a:lvl1pPr algn="r">
              <a:defRPr lang="de-DE" sz="800" kern="1200" cap="all" baseline="0" smtClean="0">
                <a:solidFill>
                  <a:schemeClr val="tx1">
                    <a:tint val="75000"/>
                  </a:schemeClr>
                </a:solidFill>
                <a:latin typeface="+mn-lt"/>
                <a:ea typeface="+mn-ea"/>
                <a:cs typeface="+mn-cs"/>
              </a:defRPr>
            </a:lvl1pPr>
          </a:lstStyle>
          <a:p>
            <a:fld id="{EF16FBD4-A1A0-4C0D-8ECA-591A550A295A}" type="datetime1">
              <a:rPr lang="de-AT" smtClean="0"/>
              <a:t>28.04.2022</a:t>
            </a:fld>
            <a:endParaRPr lang="de-AT" dirty="0"/>
          </a:p>
        </p:txBody>
      </p:sp>
      <p:sp>
        <p:nvSpPr>
          <p:cNvPr id="18" name="Rechteck 17"/>
          <p:cNvSpPr/>
          <p:nvPr userDrawn="1"/>
        </p:nvSpPr>
        <p:spPr bwMode="gray">
          <a:xfrm>
            <a:off x="0" y="1252226"/>
            <a:ext cx="9144000" cy="30240"/>
          </a:xfrm>
          <a:prstGeom prst="rect">
            <a:avLst/>
          </a:prstGeom>
          <a:solidFill>
            <a:srgbClr val="0C94B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15" name="Titelplatzhalter 14"/>
          <p:cNvSpPr>
            <a:spLocks noGrp="1"/>
          </p:cNvSpPr>
          <p:nvPr userDrawn="1">
            <p:ph type="title"/>
          </p:nvPr>
        </p:nvSpPr>
        <p:spPr bwMode="auto">
          <a:xfrm>
            <a:off x="462408" y="167640"/>
            <a:ext cx="6646730" cy="1084586"/>
          </a:xfrm>
          <a:prstGeom prst="rect">
            <a:avLst/>
          </a:prstGeom>
        </p:spPr>
        <p:txBody>
          <a:bodyPr vert="horz" lIns="0" tIns="0" rIns="0" bIns="0" rtlCol="0" anchor="ctr">
            <a:normAutofit/>
          </a:bodyPr>
          <a:lstStyle/>
          <a:p>
            <a:r>
              <a:rPr lang="de-AT" dirty="0"/>
              <a:t>Titelmasterformat durch </a:t>
            </a:r>
            <a:br>
              <a:rPr lang="de-AT" dirty="0"/>
            </a:br>
            <a:r>
              <a:rPr lang="de-AT" dirty="0"/>
              <a:t>Klicken bearbeiten</a:t>
            </a:r>
          </a:p>
        </p:txBody>
      </p:sp>
      <p:sp>
        <p:nvSpPr>
          <p:cNvPr id="17" name="Rechteck 16"/>
          <p:cNvSpPr/>
          <p:nvPr userDrawn="1"/>
        </p:nvSpPr>
        <p:spPr>
          <a:xfrm>
            <a:off x="2735944" y="6496398"/>
            <a:ext cx="4949772"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Von der Europäischen Union kofinanziertes Projekt</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816183" y="0"/>
            <a:ext cx="3327817" cy="1250412"/>
          </a:xfrm>
          <a:prstGeom prst="rect">
            <a:avLst/>
          </a:prstGeom>
        </p:spPr>
      </p:pic>
      <p:pic>
        <p:nvPicPr>
          <p:cNvPr id="14" name="Grafik 13">
            <a:extLst>
              <a:ext uri="{FF2B5EF4-FFF2-40B4-BE49-F238E27FC236}">
                <a16:creationId xmlns:a16="http://schemas.microsoft.com/office/drawing/2014/main" id="{CBFE10AA-75A4-4890-9EDF-8C4C050328A3}"/>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236054" y="6477395"/>
            <a:ext cx="1884536" cy="326780"/>
          </a:xfrm>
          <a:prstGeom prst="rect">
            <a:avLst/>
          </a:prstGeom>
        </p:spPr>
      </p:pic>
      <p:pic>
        <p:nvPicPr>
          <p:cNvPr id="19" name="Grafik 18"/>
          <p:cNvPicPr>
            <a:picLocks noChangeAspect="1"/>
          </p:cNvPicPr>
          <p:nvPr userDrawn="1"/>
        </p:nvPicPr>
        <p:blipFill>
          <a:blip r:embed="rId19" cstate="hqprint">
            <a:extLst>
              <a:ext uri="{28A0092B-C50C-407E-A947-70E740481C1C}">
                <a14:useLocalDpi xmlns:a14="http://schemas.microsoft.com/office/drawing/2010/main" val="0"/>
              </a:ext>
            </a:extLst>
          </a:blip>
          <a:stretch>
            <a:fillRect/>
          </a:stretch>
        </p:blipFill>
        <p:spPr>
          <a:xfrm>
            <a:off x="457200" y="6515843"/>
            <a:ext cx="1648496" cy="249883"/>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3" r:id="rId3"/>
    <p:sldLayoutId id="2147483675" r:id="rId4"/>
    <p:sldLayoutId id="2147483676" r:id="rId5"/>
    <p:sldLayoutId id="2147483686" r:id="rId6"/>
    <p:sldLayoutId id="2147483687" r:id="rId7"/>
    <p:sldLayoutId id="2147483681" r:id="rId8"/>
    <p:sldLayoutId id="2147483682" r:id="rId9"/>
    <p:sldLayoutId id="2147483688" r:id="rId10"/>
    <p:sldLayoutId id="2147483691" r:id="rId11"/>
    <p:sldLayoutId id="2147483664" r:id="rId12"/>
    <p:sldLayoutId id="2147483667" r:id="rId13"/>
    <p:sldLayoutId id="2147483668" r:id="rId14"/>
    <p:sldLayoutId id="2147483670" r:id="rId15"/>
  </p:sldLayoutIdLst>
  <p:transition>
    <p:fade/>
  </p:transition>
  <p:timing>
    <p:tnLst>
      <p:par>
        <p:cTn id="1" dur="indefinite" restart="never" nodeType="tmRoot"/>
      </p:par>
    </p:tnLst>
  </p:timing>
  <p:hf hdr="0" dt="0"/>
  <p:txStyles>
    <p:titleStyle>
      <a:lvl1pPr algn="l" defTabSz="914269" rtl="0" eaLnBrk="1" latinLnBrk="0" hangingPunct="1">
        <a:lnSpc>
          <a:spcPct val="100000"/>
        </a:lnSpc>
        <a:spcBef>
          <a:spcPct val="0"/>
        </a:spcBef>
        <a:buNone/>
        <a:defRPr sz="2400" b="1" kern="1200">
          <a:solidFill>
            <a:schemeClr val="tx1"/>
          </a:solidFill>
          <a:latin typeface="Georgia" charset="0"/>
          <a:ea typeface="Georgia" charset="0"/>
          <a:cs typeface="Georgia" charset="0"/>
        </a:defRPr>
      </a:lvl1pPr>
    </p:titleStyle>
    <p:bodyStyle>
      <a:lvl1pPr marL="266689" indent="-266689" algn="l" defTabSz="914269" rtl="0" eaLnBrk="1" latinLnBrk="0" hangingPunct="1">
        <a:lnSpc>
          <a:spcPct val="100000"/>
        </a:lnSpc>
        <a:spcBef>
          <a:spcPts val="0"/>
        </a:spcBef>
        <a:spcAft>
          <a:spcPts val="600"/>
        </a:spcAft>
        <a:buClr>
          <a:schemeClr val="accent1"/>
        </a:buClr>
        <a:buFont typeface="Wingdings" charset="2"/>
        <a:buChar char="§"/>
        <a:defRPr sz="1600" kern="1200">
          <a:solidFill>
            <a:schemeClr val="tx1"/>
          </a:solidFill>
          <a:latin typeface="+mn-lt"/>
          <a:ea typeface="+mn-ea"/>
          <a:cs typeface="+mn-cs"/>
        </a:defRPr>
      </a:lvl1pPr>
      <a:lvl2pPr marL="539729" indent="-273040" algn="l" defTabSz="914269" rtl="0" eaLnBrk="1" latinLnBrk="0" hangingPunct="1">
        <a:lnSpc>
          <a:spcPct val="100000"/>
        </a:lnSpc>
        <a:spcBef>
          <a:spcPts val="0"/>
        </a:spcBef>
        <a:spcAft>
          <a:spcPts val="400"/>
        </a:spcAft>
        <a:buClr>
          <a:schemeClr val="accent1"/>
        </a:buClr>
        <a:buSzPct val="100000"/>
        <a:buFont typeface="Wingdings" charset="2"/>
        <a:buChar char="§"/>
        <a:defRPr sz="1500" kern="1200">
          <a:solidFill>
            <a:schemeClr val="tx1"/>
          </a:solidFill>
          <a:latin typeface="+mn-lt"/>
          <a:ea typeface="+mn-ea"/>
          <a:cs typeface="+mn-cs"/>
        </a:defRPr>
      </a:lvl2pPr>
      <a:lvl3pPr marL="814356" indent="-273040" algn="l" defTabSz="914269" rtl="0" eaLnBrk="1" latinLnBrk="0" hangingPunct="1">
        <a:lnSpc>
          <a:spcPct val="100000"/>
        </a:lnSpc>
        <a:spcBef>
          <a:spcPts val="0"/>
        </a:spcBef>
        <a:spcAft>
          <a:spcPts val="400"/>
        </a:spcAft>
        <a:buClr>
          <a:schemeClr val="accent1"/>
        </a:buClr>
        <a:buFont typeface="Wingdings" charset="2"/>
        <a:buChar char="§"/>
        <a:defRPr sz="1400" kern="1200">
          <a:solidFill>
            <a:schemeClr val="tx1"/>
          </a:solidFill>
          <a:latin typeface="+mn-lt"/>
          <a:ea typeface="+mn-ea"/>
          <a:cs typeface="+mn-cs"/>
        </a:defRPr>
      </a:lvl3pPr>
      <a:lvl4pPr marL="1074695" indent="-266689"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4pPr>
      <a:lvl5pPr marL="1341384" indent="-263514"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5pPr>
      <a:lvl6pPr marL="2514242"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7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13"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4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269" rtl="0" eaLnBrk="1" latinLnBrk="0" hangingPunct="1">
        <a:defRPr sz="1800" kern="1200">
          <a:solidFill>
            <a:schemeClr val="tx1"/>
          </a:solidFill>
          <a:latin typeface="+mn-lt"/>
          <a:ea typeface="+mn-ea"/>
          <a:cs typeface="+mn-cs"/>
        </a:defRPr>
      </a:lvl1pPr>
      <a:lvl2pPr marL="457135" algn="l" defTabSz="914269" rtl="0" eaLnBrk="1" latinLnBrk="0" hangingPunct="1">
        <a:defRPr sz="1800" kern="1200">
          <a:solidFill>
            <a:schemeClr val="tx1"/>
          </a:solidFill>
          <a:latin typeface="+mn-lt"/>
          <a:ea typeface="+mn-ea"/>
          <a:cs typeface="+mn-cs"/>
        </a:defRPr>
      </a:lvl2pPr>
      <a:lvl3pPr marL="914269" algn="l" defTabSz="914269" rtl="0" eaLnBrk="1" latinLnBrk="0" hangingPunct="1">
        <a:defRPr sz="1800" kern="1200">
          <a:solidFill>
            <a:schemeClr val="tx1"/>
          </a:solidFill>
          <a:latin typeface="+mn-lt"/>
          <a:ea typeface="+mn-ea"/>
          <a:cs typeface="+mn-cs"/>
        </a:defRPr>
      </a:lvl3pPr>
      <a:lvl4pPr marL="1371406" algn="l" defTabSz="914269" rtl="0" eaLnBrk="1" latinLnBrk="0" hangingPunct="1">
        <a:defRPr sz="1800" kern="1200">
          <a:solidFill>
            <a:schemeClr val="tx1"/>
          </a:solidFill>
          <a:latin typeface="+mn-lt"/>
          <a:ea typeface="+mn-ea"/>
          <a:cs typeface="+mn-cs"/>
        </a:defRPr>
      </a:lvl4pPr>
      <a:lvl5pPr marL="1828540" algn="l" defTabSz="914269" rtl="0" eaLnBrk="1" latinLnBrk="0" hangingPunct="1">
        <a:defRPr sz="1800" kern="1200">
          <a:solidFill>
            <a:schemeClr val="tx1"/>
          </a:solidFill>
          <a:latin typeface="+mn-lt"/>
          <a:ea typeface="+mn-ea"/>
          <a:cs typeface="+mn-cs"/>
        </a:defRPr>
      </a:lvl5pPr>
      <a:lvl6pPr marL="2285676" algn="l" defTabSz="914269" rtl="0" eaLnBrk="1" latinLnBrk="0" hangingPunct="1">
        <a:defRPr sz="1800" kern="1200">
          <a:solidFill>
            <a:schemeClr val="tx1"/>
          </a:solidFill>
          <a:latin typeface="+mn-lt"/>
          <a:ea typeface="+mn-ea"/>
          <a:cs typeface="+mn-cs"/>
        </a:defRPr>
      </a:lvl6pPr>
      <a:lvl7pPr marL="2742810" algn="l" defTabSz="914269" rtl="0" eaLnBrk="1" latinLnBrk="0" hangingPunct="1">
        <a:defRPr sz="1800" kern="1200">
          <a:solidFill>
            <a:schemeClr val="tx1"/>
          </a:solidFill>
          <a:latin typeface="+mn-lt"/>
          <a:ea typeface="+mn-ea"/>
          <a:cs typeface="+mn-cs"/>
        </a:defRPr>
      </a:lvl7pPr>
      <a:lvl8pPr marL="3199945" algn="l" defTabSz="914269" rtl="0" eaLnBrk="1" latinLnBrk="0" hangingPunct="1">
        <a:defRPr sz="1800" kern="1200">
          <a:solidFill>
            <a:schemeClr val="tx1"/>
          </a:solidFill>
          <a:latin typeface="+mn-lt"/>
          <a:ea typeface="+mn-ea"/>
          <a:cs typeface="+mn-cs"/>
        </a:defRPr>
      </a:lvl8pPr>
      <a:lvl9pPr marL="3657080" algn="l" defTabSz="91426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880" userDrawn="1">
          <p15:clr>
            <a:srgbClr val="F26B43"/>
          </p15:clr>
        </p15:guide>
        <p15:guide id="3" pos="288" userDrawn="1">
          <p15:clr>
            <a:srgbClr val="F26B43"/>
          </p15:clr>
        </p15:guide>
        <p15:guide id="4" pos="5179" userDrawn="1">
          <p15:clr>
            <a:srgbClr val="F26B43"/>
          </p15:clr>
        </p15:guide>
        <p15:guide id="5" pos="5467" userDrawn="1">
          <p15:clr>
            <a:srgbClr val="F26B43"/>
          </p15:clr>
        </p15:guide>
        <p15:guide id="7" orient="horz" pos="3934" userDrawn="1">
          <p15:clr>
            <a:srgbClr val="F26B43"/>
          </p15:clr>
        </p15:guide>
        <p15:guide id="9" orient="horz" pos="218" userDrawn="1">
          <p15:clr>
            <a:srgbClr val="F26B43"/>
          </p15:clr>
        </p15:guide>
        <p15:guide id="10" orient="horz" pos="1016" userDrawn="1">
          <p15:clr>
            <a:srgbClr val="F26B43"/>
          </p15:clr>
        </p15:guide>
        <p15:guide id="11" orient="horz" pos="4216" userDrawn="1">
          <p15:clr>
            <a:srgbClr val="F26B43"/>
          </p15:clr>
        </p15:guide>
        <p15:guide id="16" orient="horz" pos="2160" userDrawn="1">
          <p15:clr>
            <a:srgbClr val="F26B43"/>
          </p15:clr>
        </p15:guide>
        <p15:guide id="19" pos="390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noProof="0" dirty="0" smtClean="0">
                <a:latin typeface="Montserrat" panose="00000500000000000000" pitchFamily="2" charset="0"/>
              </a:rPr>
              <a:t>Chancen und Risiken </a:t>
            </a:r>
            <a:endParaRPr lang="en-GB" noProof="0" dirty="0">
              <a:latin typeface="Montserrat" panose="00000500000000000000" pitchFamily="2" charset="0"/>
            </a:endParaRPr>
          </a:p>
        </p:txBody>
      </p:sp>
      <p:sp>
        <p:nvSpPr>
          <p:cNvPr id="4" name="Inhaltsplatzhalter 1"/>
          <p:cNvSpPr>
            <a:spLocks noGrp="1"/>
          </p:cNvSpPr>
          <p:nvPr>
            <p:ph idx="1"/>
          </p:nvPr>
        </p:nvSpPr>
        <p:spPr>
          <a:xfrm>
            <a:off x="462019" y="1613536"/>
            <a:ext cx="7759644" cy="4624686"/>
          </a:xfrm>
        </p:spPr>
        <p:txBody>
          <a:bodyPr>
            <a:normAutofit/>
          </a:bodyPr>
          <a:lstStyle/>
          <a:p>
            <a:pPr marL="0" indent="0">
              <a:spcBef>
                <a:spcPts val="1200"/>
              </a:spcBef>
              <a:buNone/>
            </a:pPr>
            <a:r>
              <a:rPr lang="en-GB" b="1" noProof="0" dirty="0" smtClean="0">
                <a:latin typeface="Montserrat Light" panose="00000400000000000000" pitchFamily="2" charset="0"/>
              </a:rPr>
              <a:t>Leitende Fragen</a:t>
            </a:r>
          </a:p>
          <a:p>
            <a:pPr>
              <a:spcBef>
                <a:spcPts val="1200"/>
              </a:spcBef>
            </a:pPr>
            <a:r>
              <a:rPr lang="en-GB" noProof="0" dirty="0" smtClean="0">
                <a:latin typeface="Montserrat Light" panose="00000400000000000000" pitchFamily="2" charset="0"/>
              </a:rPr>
              <a:t>Welchen Chancen und Risiken begegnen Sie bei der Umsetzung Ihres Projekts? Wie </a:t>
            </a:r>
            <a:r>
              <a:rPr lang="en-GB" noProof="0" dirty="0" err="1" smtClean="0">
                <a:latin typeface="Montserrat Light" panose="00000400000000000000" pitchFamily="2" charset="0"/>
              </a:rPr>
              <a:t>können</a:t>
            </a:r>
            <a:r>
              <a:rPr lang="en-GB" noProof="0" dirty="0" smtClean="0">
                <a:latin typeface="Montserrat Light" panose="00000400000000000000" pitchFamily="2" charset="0"/>
              </a:rPr>
              <a:t> </a:t>
            </a:r>
            <a:r>
              <a:rPr lang="en-GB" noProof="0" dirty="0" err="1" smtClean="0">
                <a:latin typeface="Montserrat Light" panose="00000400000000000000" pitchFamily="2" charset="0"/>
              </a:rPr>
              <a:t>diese</a:t>
            </a:r>
            <a:r>
              <a:rPr lang="en-GB" noProof="0" dirty="0" smtClean="0">
                <a:latin typeface="Montserrat Light" panose="00000400000000000000" pitchFamily="2" charset="0"/>
              </a:rPr>
              <a:t> den Erfolg Ihres Projekts einschränken?  </a:t>
            </a:r>
          </a:p>
          <a:p>
            <a:pPr>
              <a:spcBef>
                <a:spcPts val="1200"/>
              </a:spcBef>
            </a:pPr>
            <a:r>
              <a:rPr lang="en-GB" noProof="0" dirty="0" smtClean="0">
                <a:latin typeface="Montserrat Light" panose="00000400000000000000" pitchFamily="2" charset="0"/>
              </a:rPr>
              <a:t>Was sind Ihre kurz- und langfristigen Strategien, um Chancen zu ergreifen und Risiken zu minimieren?</a:t>
            </a:r>
          </a:p>
          <a:p>
            <a:pPr>
              <a:spcBef>
                <a:spcPts val="1200"/>
              </a:spcBef>
            </a:pPr>
            <a:r>
              <a:rPr lang="en-GB" dirty="0">
                <a:latin typeface="Montserrat Light" panose="00000400000000000000" pitchFamily="2" charset="0"/>
              </a:rPr>
              <a:t>Wie können Sie Ihre Stärken ausbauen, damit Chancen realisiert werden können?  Wie können Sie Schwächen minimieren, die </a:t>
            </a:r>
            <a:r>
              <a:rPr lang="en-GB" dirty="0" err="1">
                <a:latin typeface="Montserrat Light" panose="00000400000000000000" pitchFamily="2" charset="0"/>
              </a:rPr>
              <a:t>externe</a:t>
            </a:r>
            <a:r>
              <a:rPr lang="en-GB" dirty="0">
                <a:latin typeface="Montserrat Light" panose="00000400000000000000" pitchFamily="2" charset="0"/>
              </a:rPr>
              <a:t> </a:t>
            </a:r>
            <a:r>
              <a:rPr lang="en-GB" dirty="0" err="1">
                <a:latin typeface="Montserrat Light" panose="00000400000000000000" pitchFamily="2" charset="0"/>
              </a:rPr>
              <a:t>Risiken</a:t>
            </a:r>
            <a:r>
              <a:rPr lang="en-GB" dirty="0">
                <a:latin typeface="Montserrat Light" panose="00000400000000000000" pitchFamily="2" charset="0"/>
              </a:rPr>
              <a:t> </a:t>
            </a:r>
            <a:r>
              <a:rPr lang="en-GB" dirty="0" err="1">
                <a:latin typeface="Montserrat Light" panose="00000400000000000000" pitchFamily="2" charset="0"/>
              </a:rPr>
              <a:t>auslösen</a:t>
            </a:r>
            <a:r>
              <a:rPr lang="en-GB" dirty="0">
                <a:latin typeface="Montserrat Light" panose="00000400000000000000" pitchFamily="2" charset="0"/>
              </a:rPr>
              <a:t> </a:t>
            </a:r>
            <a:r>
              <a:rPr lang="en-GB" dirty="0" err="1">
                <a:latin typeface="Montserrat Light" panose="00000400000000000000" pitchFamily="2" charset="0"/>
              </a:rPr>
              <a:t>oder</a:t>
            </a:r>
            <a:r>
              <a:rPr lang="en-GB" dirty="0">
                <a:latin typeface="Montserrat Light" panose="00000400000000000000" pitchFamily="2" charset="0"/>
              </a:rPr>
              <a:t> </a:t>
            </a:r>
            <a:r>
              <a:rPr lang="en-GB" dirty="0" err="1">
                <a:latin typeface="Montserrat Light" panose="00000400000000000000" pitchFamily="2" charset="0"/>
              </a:rPr>
              <a:t>verstärken</a:t>
            </a:r>
            <a:r>
              <a:rPr lang="en-GB" dirty="0">
                <a:latin typeface="Montserrat Light" panose="00000400000000000000" pitchFamily="2" charset="0"/>
              </a:rPr>
              <a:t> </a:t>
            </a:r>
            <a:r>
              <a:rPr lang="en-GB" dirty="0" err="1">
                <a:latin typeface="Montserrat Light" panose="00000400000000000000" pitchFamily="2" charset="0"/>
              </a:rPr>
              <a:t>könnten</a:t>
            </a:r>
            <a:r>
              <a:rPr lang="en-GB" dirty="0">
                <a:latin typeface="Montserrat Light" panose="00000400000000000000" pitchFamily="2" charset="0"/>
              </a:rPr>
              <a:t>? </a:t>
            </a:r>
          </a:p>
          <a:p>
            <a:pPr marL="0" indent="0">
              <a:spcBef>
                <a:spcPts val="1200"/>
              </a:spcBef>
              <a:buNone/>
            </a:pPr>
            <a:endParaRPr lang="en-GB" b="1" noProof="0" dirty="0" smtClean="0">
              <a:latin typeface="Montserrat Light" panose="00000400000000000000" pitchFamily="2" charset="0"/>
            </a:endParaRPr>
          </a:p>
          <a:p>
            <a:pPr marL="0" indent="0">
              <a:spcBef>
                <a:spcPts val="1200"/>
              </a:spcBef>
              <a:buNone/>
            </a:pPr>
            <a:endParaRPr lang="en-GB" noProof="0" dirty="0">
              <a:latin typeface="Montserrat Light" panose="00000400000000000000" pitchFamily="2" charset="0"/>
            </a:endParaRPr>
          </a:p>
        </p:txBody>
      </p:sp>
    </p:spTree>
    <p:extLst>
      <p:ext uri="{BB962C8B-B14F-4D97-AF65-F5344CB8AC3E}">
        <p14:creationId xmlns:p14="http://schemas.microsoft.com/office/powerpoint/2010/main" val="137767853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noProof="0" dirty="0" smtClean="0">
                <a:latin typeface="Montserrat" panose="00000500000000000000" pitchFamily="2" charset="0"/>
              </a:rPr>
              <a:t>Chancen und Risiken </a:t>
            </a:r>
            <a:endParaRPr lang="en-GB" noProof="0" dirty="0">
              <a:latin typeface="Montserrat" panose="00000500000000000000" pitchFamily="2" charset="0"/>
            </a:endParaRPr>
          </a:p>
        </p:txBody>
      </p:sp>
      <p:grpSp>
        <p:nvGrpSpPr>
          <p:cNvPr id="3" name="Gruppieren 2" descr="Der Ausschnitt zeigt auf der linken oberen Seite die Stärken des Projekts. Hier sind neben dem gut ausgebildeten Personal auch ein umfangreiches betriebswirtschaftliches Know-How sowie ein innovativer Ansatz definiert. Auf der rechten oberen Seite sind die Schwächen abgebildet, welche das knappe Budget sowie die begrenzen Öffnungszeiten beinhalten. " title="SWOT-Analyse (Ausschnitt Stärken und Schwächen)"/>
          <p:cNvGrpSpPr/>
          <p:nvPr/>
        </p:nvGrpSpPr>
        <p:grpSpPr>
          <a:xfrm>
            <a:off x="982377" y="2034121"/>
            <a:ext cx="7374038" cy="1889060"/>
            <a:chOff x="-998315" y="-937803"/>
            <a:chExt cx="8703517" cy="2929162"/>
          </a:xfrm>
        </p:grpSpPr>
        <p:sp>
          <p:nvSpPr>
            <p:cNvPr id="4" name="Freihandform 3"/>
            <p:cNvSpPr/>
            <p:nvPr/>
          </p:nvSpPr>
          <p:spPr>
            <a:xfrm>
              <a:off x="4169860" y="-937803"/>
              <a:ext cx="3535342" cy="2908325"/>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558863" tIns="107150" rIns="107151" bIns="350990" numCol="1" spcCol="1270" anchor="t" anchorCtr="0">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de-AT" sz="1620" b="0" i="0" u="none" strike="noStrike" kern="1200" cap="none" spc="0" normalizeH="0" baseline="0" noProof="0">
                <a:ln>
                  <a:noFill/>
                </a:ln>
                <a:solidFill>
                  <a:srgbClr val="000000"/>
                </a:solidFill>
                <a:effectLst/>
                <a:uLnTx/>
                <a:uFillTx/>
                <a:latin typeface="Verdana"/>
                <a:ea typeface="+mn-ea"/>
                <a:cs typeface="+mn-cs"/>
              </a:endParaRPr>
            </a:p>
          </p:txBody>
        </p:sp>
        <p:sp>
          <p:nvSpPr>
            <p:cNvPr id="6" name="Freihandform 5"/>
            <p:cNvSpPr/>
            <p:nvPr/>
          </p:nvSpPr>
          <p:spPr>
            <a:xfrm>
              <a:off x="-998315" y="-937803"/>
              <a:ext cx="2982608" cy="2908325"/>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107150" tIns="107150" rIns="558864" bIns="350990" numCol="1" spcCol="1270" anchor="t" anchorCtr="0">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de-AT" sz="1620" b="0" i="0" u="none" strike="noStrike" kern="1200" cap="none" spc="0" normalizeH="0" baseline="0" noProof="0">
                <a:ln>
                  <a:noFill/>
                </a:ln>
                <a:solidFill>
                  <a:srgbClr val="000000"/>
                </a:solidFill>
                <a:effectLst/>
                <a:uLnTx/>
                <a:uFillTx/>
                <a:latin typeface="Verdana"/>
                <a:ea typeface="+mn-ea"/>
                <a:cs typeface="+mn-cs"/>
              </a:endParaRPr>
            </a:p>
          </p:txBody>
        </p:sp>
        <p:sp>
          <p:nvSpPr>
            <p:cNvPr id="7" name="Freihandform 6"/>
            <p:cNvSpPr/>
            <p:nvPr/>
          </p:nvSpPr>
          <p:spPr>
            <a:xfrm>
              <a:off x="1269515" y="231647"/>
              <a:ext cx="1815253" cy="1759712"/>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0" y="1759712"/>
                  </a:moveTo>
                  <a:cubicBezTo>
                    <a:pt x="0" y="787850"/>
                    <a:pt x="787850" y="0"/>
                    <a:pt x="1759712" y="0"/>
                  </a:cubicBezTo>
                  <a:lnTo>
                    <a:pt x="1759712" y="1759712"/>
                  </a:lnTo>
                  <a:lnTo>
                    <a:pt x="0" y="1759712"/>
                  </a:lnTo>
                  <a:close/>
                </a:path>
              </a:pathLst>
            </a:custGeom>
            <a:solidFill>
              <a:srgbClr val="003399"/>
            </a:solidFill>
            <a:ln>
              <a:solidFill>
                <a:srgbClr val="FFFFFF"/>
              </a:solidFill>
            </a:ln>
            <a:effectLst/>
          </p:spPr>
          <p:txBody>
            <a:bodyPr spcFirstLastPara="0" vert="horz" wrap="square" lIns="509238" tIns="509238" rIns="122682" bIns="122682" numCol="1" spcCol="1270" anchor="b" anchorCtr="0">
              <a:noAutofit/>
            </a:bodyPr>
            <a:lstStyle/>
            <a:p>
              <a:pPr marL="0" marR="0" lvl="0" indent="0" algn="ctr" defTabSz="1097280" rtl="0" eaLnBrk="1" fontAlgn="auto" latinLnBrk="0" hangingPunct="1">
                <a:lnSpc>
                  <a:spcPct val="90000"/>
                </a:lnSpc>
                <a:spcBef>
                  <a:spcPts val="0"/>
                </a:spcBef>
                <a:spcAft>
                  <a:spcPts val="2269"/>
                </a:spcAft>
                <a:buClrTx/>
                <a:buSzTx/>
                <a:buFontTx/>
                <a:buNone/>
                <a:tabLst/>
                <a:defRPr/>
              </a:pPr>
              <a:r>
                <a:rPr kumimoji="0" lang="de-DE" sz="3750" b="1" i="0" u="none" strike="noStrike" kern="1200" cap="none" spc="0" normalizeH="0" baseline="0" noProof="0" dirty="0">
                  <a:ln>
                    <a:noFill/>
                  </a:ln>
                  <a:solidFill>
                    <a:srgbClr val="FFFFFF"/>
                  </a:solidFill>
                  <a:effectLst/>
                  <a:uLnTx/>
                  <a:uFillTx/>
                  <a:latin typeface="Montserrat"/>
                  <a:ea typeface="Times New Roman" panose="02020603050405020304" pitchFamily="18" charset="0"/>
                  <a:cs typeface="Times New Roman" panose="02020603050405020304" pitchFamily="18" charset="0"/>
                </a:rPr>
                <a:t>S</a:t>
              </a:r>
              <a:endParaRPr kumimoji="0" lang="de-AT" sz="375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sp>
          <p:nvSpPr>
            <p:cNvPr id="8" name="Freihandform 7"/>
            <p:cNvSpPr/>
            <p:nvPr/>
          </p:nvSpPr>
          <p:spPr>
            <a:xfrm>
              <a:off x="3153277" y="231647"/>
              <a:ext cx="1815253" cy="1759712"/>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0" y="0"/>
                  </a:moveTo>
                  <a:cubicBezTo>
                    <a:pt x="971862" y="0"/>
                    <a:pt x="1759712" y="787850"/>
                    <a:pt x="1759712" y="1759712"/>
                  </a:cubicBezTo>
                  <a:lnTo>
                    <a:pt x="0" y="1759712"/>
                  </a:lnTo>
                  <a:lnTo>
                    <a:pt x="0" y="0"/>
                  </a:lnTo>
                  <a:close/>
                </a:path>
              </a:pathLst>
            </a:custGeom>
            <a:solidFill>
              <a:srgbClr val="003399"/>
            </a:solidFill>
            <a:ln>
              <a:solidFill>
                <a:srgbClr val="FFFFFF"/>
              </a:solidFill>
            </a:ln>
            <a:effectLst/>
          </p:spPr>
          <p:txBody>
            <a:bodyPr spcFirstLastPara="0" vert="horz" wrap="square" lIns="122682" tIns="509238" rIns="509238" bIns="122682" numCol="1" spcCol="1270" anchor="b" anchorCtr="0">
              <a:noAutofit/>
            </a:bodyPr>
            <a:lstStyle/>
            <a:p>
              <a:pPr marL="0" marR="0" lvl="0" indent="0" algn="ctr" defTabSz="1097280" rtl="0" eaLnBrk="1" fontAlgn="auto" latinLnBrk="0" hangingPunct="1">
                <a:lnSpc>
                  <a:spcPct val="90000"/>
                </a:lnSpc>
                <a:spcBef>
                  <a:spcPts val="0"/>
                </a:spcBef>
                <a:spcAft>
                  <a:spcPts val="2269"/>
                </a:spcAft>
                <a:buClrTx/>
                <a:buSzTx/>
                <a:buFontTx/>
                <a:buNone/>
                <a:tabLst/>
                <a:defRPr/>
              </a:pPr>
              <a:r>
                <a:rPr kumimoji="0" lang="de-DE" sz="3750" b="1" i="0" u="none" strike="noStrike" kern="1200" cap="none" spc="0" normalizeH="0" baseline="0" noProof="0" dirty="0">
                  <a:ln>
                    <a:noFill/>
                  </a:ln>
                  <a:solidFill>
                    <a:srgbClr val="FFFFFF"/>
                  </a:solidFill>
                  <a:effectLst/>
                  <a:uLnTx/>
                  <a:uFillTx/>
                  <a:latin typeface="Montserrat"/>
                  <a:ea typeface="Times New Roman" panose="02020603050405020304" pitchFamily="18" charset="0"/>
                  <a:cs typeface="Times New Roman" panose="02020603050405020304" pitchFamily="18" charset="0"/>
                </a:rPr>
                <a:t>W</a:t>
              </a:r>
              <a:endParaRPr kumimoji="0" lang="de-AT" sz="375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grpSp>
      <p:grpSp>
        <p:nvGrpSpPr>
          <p:cNvPr id="9" name="Gruppieren 8" descr="Links unten zeigt die Grafik die Chancen des Projekts, durch neue Finanzierungsmöglichkeiten und dem steigenden Bewusstsein in der Öffentlichkeit für das Thema Demenz. Als Risiko oder Bedrohungen zeigen sich, im rechten unteren Feld, das fehlende Verständnis und Bewusstsein im öffentlichen Entscheidungsdiskurs sowie der Verlust von Hauptfinanzierungsquellen. " title="SWOT-Analyse (Ausschnitt Chancen und Risiken)"/>
          <p:cNvGrpSpPr/>
          <p:nvPr/>
        </p:nvGrpSpPr>
        <p:grpSpPr>
          <a:xfrm>
            <a:off x="942859" y="4005067"/>
            <a:ext cx="7473524" cy="1798728"/>
            <a:chOff x="-1021231" y="1799885"/>
            <a:chExt cx="8620665" cy="2789094"/>
          </a:xfrm>
        </p:grpSpPr>
        <p:sp>
          <p:nvSpPr>
            <p:cNvPr id="10" name="Freihandform 9"/>
            <p:cNvSpPr/>
            <p:nvPr/>
          </p:nvSpPr>
          <p:spPr>
            <a:xfrm>
              <a:off x="4098779" y="1832610"/>
              <a:ext cx="3500655" cy="2756368"/>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558863" tIns="350991" rIns="107151" bIns="107150" numCol="1" spcCol="1270" anchor="t" anchorCtr="0">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de-AT" sz="1620" b="0" i="0" u="none" strike="noStrike" kern="1200" cap="none" spc="0" normalizeH="0" baseline="0" noProof="0">
                <a:ln>
                  <a:noFill/>
                </a:ln>
                <a:solidFill>
                  <a:srgbClr val="000000"/>
                </a:solidFill>
                <a:effectLst/>
                <a:uLnTx/>
                <a:uFillTx/>
                <a:latin typeface="Verdana"/>
                <a:ea typeface="+mn-ea"/>
                <a:cs typeface="+mn-cs"/>
              </a:endParaRPr>
            </a:p>
          </p:txBody>
        </p:sp>
        <p:sp>
          <p:nvSpPr>
            <p:cNvPr id="11" name="Freihandform 10"/>
            <p:cNvSpPr/>
            <p:nvPr/>
          </p:nvSpPr>
          <p:spPr>
            <a:xfrm>
              <a:off x="-1021231" y="1813955"/>
              <a:ext cx="2960473" cy="2775024"/>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107150" tIns="350991" rIns="558864" bIns="107150" numCol="1" spcCol="1270" anchor="t" anchorCtr="0">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de-AT" sz="1620" b="0" i="0" u="none" strike="noStrike" kern="1200" cap="none" spc="0" normalizeH="0" baseline="0" noProof="0">
                <a:ln>
                  <a:noFill/>
                </a:ln>
                <a:solidFill>
                  <a:srgbClr val="000000"/>
                </a:solidFill>
                <a:effectLst/>
                <a:uLnTx/>
                <a:uFillTx/>
                <a:latin typeface="Verdana"/>
                <a:ea typeface="+mn-ea"/>
                <a:cs typeface="+mn-cs"/>
              </a:endParaRPr>
            </a:p>
          </p:txBody>
        </p:sp>
        <p:sp>
          <p:nvSpPr>
            <p:cNvPr id="12" name="Freihandform 11"/>
            <p:cNvSpPr/>
            <p:nvPr/>
          </p:nvSpPr>
          <p:spPr>
            <a:xfrm>
              <a:off x="3081684" y="1799885"/>
              <a:ext cx="1774039" cy="1759713"/>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1759712" y="0"/>
                  </a:moveTo>
                  <a:cubicBezTo>
                    <a:pt x="1759712" y="971862"/>
                    <a:pt x="971862" y="1759712"/>
                    <a:pt x="0" y="1759712"/>
                  </a:cubicBezTo>
                  <a:lnTo>
                    <a:pt x="0" y="0"/>
                  </a:lnTo>
                  <a:lnTo>
                    <a:pt x="1759712" y="0"/>
                  </a:lnTo>
                  <a:close/>
                </a:path>
              </a:pathLst>
            </a:custGeom>
            <a:solidFill>
              <a:srgbClr val="FDC608"/>
            </a:solidFill>
            <a:ln>
              <a:solidFill>
                <a:srgbClr val="FFFFFF"/>
              </a:solidFill>
            </a:ln>
            <a:effectLst/>
          </p:spPr>
          <p:txBody>
            <a:bodyPr spcFirstLastPara="0" vert="horz" wrap="square" lIns="122682" tIns="122683" rIns="509238" bIns="509238" numCol="1" spcCol="1270" anchor="t" anchorCtr="0">
              <a:noAutofit/>
            </a:bodyPr>
            <a:lstStyle/>
            <a:p>
              <a:pPr marL="0" marR="0" lvl="0" indent="0" algn="ctr" defTabSz="1097280" rtl="0" eaLnBrk="1" fontAlgn="auto" latinLnBrk="0" hangingPunct="1">
                <a:lnSpc>
                  <a:spcPct val="90000"/>
                </a:lnSpc>
                <a:spcBef>
                  <a:spcPts val="0"/>
                </a:spcBef>
                <a:spcAft>
                  <a:spcPts val="2269"/>
                </a:spcAft>
                <a:buClrTx/>
                <a:buSzTx/>
                <a:buFontTx/>
                <a:buNone/>
                <a:tabLst/>
                <a:defRPr/>
              </a:pPr>
              <a:r>
                <a:rPr kumimoji="0" lang="de-DE" sz="3750" b="1" i="0" u="none" strike="noStrike" kern="1200" cap="none" spc="0" normalizeH="0" baseline="0" noProof="0" dirty="0">
                  <a:ln>
                    <a:noFill/>
                  </a:ln>
                  <a:solidFill>
                    <a:srgbClr val="FFFFFF"/>
                  </a:solidFill>
                  <a:effectLst/>
                  <a:uLnTx/>
                  <a:uFillTx/>
                  <a:latin typeface="Montserrat"/>
                  <a:ea typeface="Times New Roman" panose="02020603050405020304" pitchFamily="18" charset="0"/>
                  <a:cs typeface="Times New Roman" panose="02020603050405020304" pitchFamily="18" charset="0"/>
                </a:rPr>
                <a:t>T</a:t>
              </a:r>
              <a:endParaRPr kumimoji="0" lang="de-AT" sz="375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sp>
          <p:nvSpPr>
            <p:cNvPr id="13" name="Freihandform 12"/>
            <p:cNvSpPr/>
            <p:nvPr/>
          </p:nvSpPr>
          <p:spPr>
            <a:xfrm>
              <a:off x="1240692" y="1799886"/>
              <a:ext cx="1774039" cy="1759713"/>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1759712" y="1759712"/>
                  </a:moveTo>
                  <a:cubicBezTo>
                    <a:pt x="787850" y="1759712"/>
                    <a:pt x="0" y="971862"/>
                    <a:pt x="0" y="0"/>
                  </a:cubicBezTo>
                  <a:lnTo>
                    <a:pt x="1759712" y="0"/>
                  </a:lnTo>
                  <a:lnTo>
                    <a:pt x="1759712" y="1759712"/>
                  </a:lnTo>
                  <a:close/>
                </a:path>
              </a:pathLst>
            </a:custGeom>
            <a:solidFill>
              <a:srgbClr val="FDC608"/>
            </a:solidFill>
            <a:ln>
              <a:solidFill>
                <a:srgbClr val="FFFFFF"/>
              </a:solidFill>
            </a:ln>
            <a:effectLst/>
          </p:spPr>
          <p:txBody>
            <a:bodyPr spcFirstLastPara="0" vert="horz" wrap="square" lIns="509238" tIns="122682" rIns="122681" bIns="509238" numCol="1" spcCol="1270" anchor="t" anchorCtr="0">
              <a:noAutofit/>
            </a:bodyPr>
            <a:lstStyle/>
            <a:p>
              <a:pPr marL="0" marR="0" lvl="0" indent="0" algn="ctr" defTabSz="1097280" rtl="0" eaLnBrk="1" fontAlgn="auto" latinLnBrk="0" hangingPunct="1">
                <a:lnSpc>
                  <a:spcPct val="90000"/>
                </a:lnSpc>
                <a:spcBef>
                  <a:spcPts val="0"/>
                </a:spcBef>
                <a:spcAft>
                  <a:spcPts val="2269"/>
                </a:spcAft>
                <a:buClrTx/>
                <a:buSzTx/>
                <a:buFontTx/>
                <a:buNone/>
                <a:tabLst/>
                <a:defRPr/>
              </a:pPr>
              <a:r>
                <a:rPr kumimoji="0" lang="de-DE" sz="3750" b="1" i="0" u="none" strike="noStrike" kern="1200" cap="none" spc="0" normalizeH="0" baseline="0" noProof="0" dirty="0">
                  <a:ln>
                    <a:noFill/>
                  </a:ln>
                  <a:solidFill>
                    <a:srgbClr val="FFFFFF"/>
                  </a:solidFill>
                  <a:effectLst/>
                  <a:uLnTx/>
                  <a:uFillTx/>
                  <a:latin typeface="Montserrat"/>
                  <a:ea typeface="Times New Roman" panose="02020603050405020304" pitchFamily="18" charset="0"/>
                  <a:cs typeface="Times New Roman" panose="02020603050405020304" pitchFamily="18" charset="0"/>
                </a:rPr>
                <a:t>O</a:t>
              </a:r>
              <a:endParaRPr kumimoji="0" lang="de-AT" sz="375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grpSp>
      <p:sp>
        <p:nvSpPr>
          <p:cNvPr id="14" name="Rechteck 13"/>
          <p:cNvSpPr/>
          <p:nvPr/>
        </p:nvSpPr>
        <p:spPr>
          <a:xfrm>
            <a:off x="1097038" y="2112090"/>
            <a:ext cx="2208964" cy="1737095"/>
          </a:xfrm>
          <a:prstGeom prst="rect">
            <a:avLst/>
          </a:prstGeom>
          <a:noFill/>
        </p:spPr>
        <p:txBody>
          <a:bodyPr wrap="square">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r>
              <a:rPr kumimoji="0" lang="en-GB" sz="1500" b="0" i="0" u="none" strike="noStrike" kern="1200" cap="none" spc="0" normalizeH="0" baseline="0" noProof="0" dirty="0" err="1" smtClean="0">
                <a:ln>
                  <a:noFill/>
                </a:ln>
                <a:solidFill>
                  <a:srgbClr val="000000"/>
                </a:solidFill>
                <a:effectLst/>
                <a:uLnTx/>
                <a:uFillTx/>
                <a:latin typeface="Montserrat"/>
                <a:ea typeface="Times New Roman" panose="02020603050405020304" pitchFamily="18" charset="0"/>
                <a:cs typeface="Times New Roman" panose="02020603050405020304" pitchFamily="18" charset="0"/>
              </a:rPr>
              <a:t>Stärken</a:t>
            </a:r>
            <a:r>
              <a:rPr kumimoji="0" lang="en-GB"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Times New Roman" panose="02020603050405020304" pitchFamily="18" charset="0"/>
              </a:rPr>
              <a:t> </a:t>
            </a:r>
            <a:br>
              <a:rPr kumimoji="0" lang="en-GB"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Times New Roman" panose="02020603050405020304" pitchFamily="18" charset="0"/>
              </a:rPr>
            </a:br>
            <a:r>
              <a:rPr kumimoji="0" lang="en-GB"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Times New Roman" panose="02020603050405020304" pitchFamily="18" charset="0"/>
              </a:rPr>
              <a:t>(</a:t>
            </a:r>
            <a:r>
              <a:rPr kumimoji="0" lang="en-GB" sz="1500" b="0" i="0" u="none" strike="noStrike" kern="1200" cap="none" spc="0" normalizeH="0" baseline="0" noProof="0" dirty="0" err="1" smtClean="0">
                <a:ln>
                  <a:noFill/>
                </a:ln>
                <a:solidFill>
                  <a:srgbClr val="000000"/>
                </a:solidFill>
                <a:effectLst/>
                <a:uLnTx/>
                <a:uFillTx/>
                <a:latin typeface="Montserrat"/>
                <a:ea typeface="Times New Roman" panose="02020603050405020304" pitchFamily="18" charset="0"/>
                <a:cs typeface="Times New Roman" panose="02020603050405020304" pitchFamily="18" charset="0"/>
              </a:rPr>
              <a:t>Strenghts</a:t>
            </a:r>
            <a:r>
              <a:rPr kumimoji="0" lang="en-GB"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Times New Roman" panose="02020603050405020304" pitchFamily="18" charset="0"/>
              </a:rPr>
              <a:t>)</a:t>
            </a:r>
            <a:endParaRPr kumimoji="0" lang="en-GB" sz="162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Times New Roman" panose="02020603050405020304" pitchFamily="18" charset="0"/>
            </a:endParaRPr>
          </a:p>
          <a:p>
            <a:pPr marL="0" marR="0" lvl="0" indent="-91440" algn="l" defTabSz="1097280" rtl="0" eaLnBrk="1" fontAlgn="auto" latinLnBrk="0" hangingPunct="1">
              <a:lnSpc>
                <a:spcPct val="100000"/>
              </a:lnSpc>
              <a:spcBef>
                <a:spcPts val="0"/>
              </a:spcBef>
              <a:spcAft>
                <a:spcPts val="500"/>
              </a:spcAft>
              <a:buClr>
                <a:srgbClr val="3C7486"/>
              </a:buClr>
              <a:buSzTx/>
              <a:buFontTx/>
              <a:buNone/>
              <a:tabLst/>
              <a:defRPr/>
            </a:pPr>
            <a:endParaRPr lang="en-GB" sz="788" dirty="0">
              <a:solidFill>
                <a:srgbClr val="000000"/>
              </a:solidFill>
              <a:latin typeface="Montserrat"/>
              <a:cs typeface="Times New Roman" panose="02020603050405020304" pitchFamily="18" charset="0"/>
            </a:endParaRPr>
          </a:p>
          <a:p>
            <a:pPr marL="0" marR="0" lvl="0" indent="-91440" algn="l" defTabSz="1097280" rtl="0" eaLnBrk="1" fontAlgn="auto" latinLnBrk="0" hangingPunct="1">
              <a:lnSpc>
                <a:spcPct val="100000"/>
              </a:lnSpc>
              <a:spcBef>
                <a:spcPts val="0"/>
              </a:spcBef>
              <a:spcAft>
                <a:spcPts val="500"/>
              </a:spcAft>
              <a:buClr>
                <a:srgbClr val="3C7486"/>
              </a:buClr>
              <a:buSzTx/>
              <a:buFontTx/>
              <a:buNone/>
              <a:tabLst/>
              <a:defRPr/>
            </a:pPr>
            <a:r>
              <a:rPr kumimoji="0" lang="en-US" sz="1000" b="0" i="1" u="none" strike="noStrike" kern="1200" cap="none" spc="0" normalizeH="0" baseline="0" noProof="0" dirty="0" smtClean="0">
                <a:ln>
                  <a:noFill/>
                </a:ln>
                <a:solidFill>
                  <a:srgbClr val="000000"/>
                </a:solidFill>
                <a:effectLst/>
                <a:uLnTx/>
                <a:uFillTx/>
                <a:latin typeface="Montserrat" pitchFamily="50" charset="0"/>
                <a:ea typeface="+mn-ea"/>
                <a:cs typeface="+mn-cs"/>
              </a:rPr>
              <a:t>Was </a:t>
            </a:r>
            <a:r>
              <a:rPr kumimoji="0" lang="en-US" sz="1000" b="0" i="1" u="none" strike="noStrike" kern="1200" cap="none" spc="0" normalizeH="0" baseline="0" noProof="0" dirty="0">
                <a:ln>
                  <a:noFill/>
                </a:ln>
                <a:solidFill>
                  <a:srgbClr val="000000"/>
                </a:solidFill>
                <a:effectLst/>
                <a:uLnTx/>
                <a:uFillTx/>
                <a:latin typeface="Montserrat" pitchFamily="50" charset="0"/>
                <a:ea typeface="+mn-ea"/>
                <a:cs typeface="+mn-cs"/>
              </a:rPr>
              <a:t>machen Sie gut? Welche internen Ressourcen haben Sie? Welche Vorteile haben Sie im Vergleich </a:t>
            </a:r>
            <a:r>
              <a:rPr kumimoji="0" lang="en-US" sz="1000" b="0" i="1" u="none" strike="noStrike" kern="1200" cap="none" spc="0" normalizeH="0" baseline="0" noProof="0" dirty="0" err="1">
                <a:ln>
                  <a:noFill/>
                </a:ln>
                <a:solidFill>
                  <a:srgbClr val="000000"/>
                </a:solidFill>
                <a:effectLst/>
                <a:uLnTx/>
                <a:uFillTx/>
                <a:latin typeface="Montserrat" pitchFamily="50" charset="0"/>
                <a:ea typeface="+mn-ea"/>
                <a:cs typeface="+mn-cs"/>
              </a:rPr>
              <a:t>zu</a:t>
            </a:r>
            <a:r>
              <a:rPr kumimoji="0" lang="en-US" sz="1000" b="0" i="1" u="none" strike="noStrike" kern="1200" cap="none" spc="0" normalizeH="0" baseline="0" noProof="0" dirty="0">
                <a:ln>
                  <a:noFill/>
                </a:ln>
                <a:solidFill>
                  <a:srgbClr val="000000"/>
                </a:solidFill>
                <a:effectLst/>
                <a:uLnTx/>
                <a:uFillTx/>
                <a:latin typeface="Montserrat" pitchFamily="50" charset="0"/>
                <a:ea typeface="+mn-ea"/>
                <a:cs typeface="+mn-cs"/>
              </a:rPr>
              <a:t> </a:t>
            </a:r>
            <a:r>
              <a:rPr kumimoji="0" lang="en-US" sz="1000" b="0" i="1" u="none" strike="noStrike" kern="1200" cap="none" spc="0" normalizeH="0" baseline="0" noProof="0" dirty="0" err="1" smtClean="0">
                <a:ln>
                  <a:noFill/>
                </a:ln>
                <a:solidFill>
                  <a:srgbClr val="000000"/>
                </a:solidFill>
                <a:effectLst/>
                <a:uLnTx/>
                <a:uFillTx/>
                <a:latin typeface="Montserrat" pitchFamily="50" charset="0"/>
                <a:ea typeface="+mn-ea"/>
                <a:cs typeface="+mn-cs"/>
              </a:rPr>
              <a:t>Ihrer</a:t>
            </a:r>
            <a:r>
              <a:rPr kumimoji="0" lang="en-US" sz="1000" b="0" i="1" u="none" strike="noStrike" kern="1200" cap="none" spc="0" normalizeH="0" noProof="0" dirty="0" smtClean="0">
                <a:ln>
                  <a:noFill/>
                </a:ln>
                <a:solidFill>
                  <a:srgbClr val="000000"/>
                </a:solidFill>
                <a:effectLst/>
                <a:uLnTx/>
                <a:uFillTx/>
                <a:latin typeface="Montserrat" pitchFamily="50" charset="0"/>
                <a:ea typeface="+mn-ea"/>
                <a:cs typeface="+mn-cs"/>
              </a:rPr>
              <a:t> </a:t>
            </a:r>
            <a:r>
              <a:rPr kumimoji="0" lang="en-US" sz="1000" b="0" i="1" u="none" strike="noStrike" kern="1200" cap="none" spc="0" normalizeH="0" noProof="0" dirty="0" err="1" smtClean="0">
                <a:ln>
                  <a:noFill/>
                </a:ln>
                <a:solidFill>
                  <a:srgbClr val="000000"/>
                </a:solidFill>
                <a:effectLst/>
                <a:uLnTx/>
                <a:uFillTx/>
                <a:latin typeface="Montserrat" pitchFamily="50" charset="0"/>
                <a:ea typeface="+mn-ea"/>
                <a:cs typeface="+mn-cs"/>
              </a:rPr>
              <a:t>Konkurrenz</a:t>
            </a:r>
            <a:r>
              <a:rPr lang="en-US" sz="1000" i="1" dirty="0">
                <a:solidFill>
                  <a:srgbClr val="000000"/>
                </a:solidFill>
                <a:latin typeface="Montserrat" pitchFamily="50" charset="0"/>
              </a:rPr>
              <a:t>?</a:t>
            </a:r>
            <a:endParaRPr kumimoji="0" lang="en-US" sz="1000" b="0" i="1" u="none" strike="noStrike" kern="1200" cap="none" spc="0" normalizeH="0" baseline="0" noProof="0" dirty="0">
              <a:ln>
                <a:noFill/>
              </a:ln>
              <a:solidFill>
                <a:srgbClr val="000000"/>
              </a:solidFill>
              <a:effectLst/>
              <a:uLnTx/>
              <a:uFillTx/>
              <a:latin typeface="Montserrat" pitchFamily="50" charset="0"/>
              <a:ea typeface="+mn-ea"/>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r>
              <a:rPr kumimoji="0" lang="en-GB" sz="825" b="0" i="1" u="none" strike="noStrike" kern="1200" cap="none" spc="0" normalizeH="0" baseline="0" noProof="0" dirty="0">
                <a:ln>
                  <a:noFill/>
                </a:ln>
                <a:solidFill>
                  <a:srgbClr val="000000"/>
                </a:solidFill>
                <a:effectLst/>
                <a:uLnTx/>
                <a:uFillTx/>
                <a:latin typeface="Verdana"/>
                <a:ea typeface="Times New Roman" panose="02020603050405020304" pitchFamily="18" charset="0"/>
                <a:cs typeface="Times New Roman" panose="02020603050405020304" pitchFamily="18" charset="0"/>
              </a:rPr>
              <a:t> </a:t>
            </a:r>
            <a:endParaRPr kumimoji="0" lang="de-AT" sz="825" b="0" i="1" u="none" strike="noStrike" kern="1200" cap="none" spc="0" normalizeH="0" baseline="0" noProof="0" dirty="0">
              <a:ln>
                <a:noFill/>
              </a:ln>
              <a:solidFill>
                <a:srgbClr val="000000"/>
              </a:solidFill>
              <a:effectLst/>
              <a:uLnTx/>
              <a:uFillTx/>
              <a:latin typeface="Verdana"/>
              <a:ea typeface="Times New Roman" panose="02020603050405020304" pitchFamily="18" charset="0"/>
              <a:cs typeface="+mn-cs"/>
            </a:endParaRPr>
          </a:p>
        </p:txBody>
      </p:sp>
      <p:sp>
        <p:nvSpPr>
          <p:cNvPr id="15" name="Rechteck 14"/>
          <p:cNvSpPr/>
          <p:nvPr/>
        </p:nvSpPr>
        <p:spPr>
          <a:xfrm>
            <a:off x="5931279" y="1898266"/>
            <a:ext cx="2456230" cy="1856852"/>
          </a:xfrm>
          <a:prstGeom prst="rect">
            <a:avLst/>
          </a:prstGeom>
        </p:spPr>
        <p:txBody>
          <a:bodyPr wrap="square">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err="1" smtClean="0">
                <a:ln>
                  <a:noFill/>
                </a:ln>
                <a:solidFill>
                  <a:srgbClr val="000000"/>
                </a:solidFill>
                <a:effectLst/>
                <a:uLnTx/>
                <a:uFillTx/>
                <a:latin typeface="Montserrat"/>
                <a:ea typeface="Times New Roman" panose="02020603050405020304" pitchFamily="18" charset="0"/>
                <a:cs typeface="+mn-cs"/>
              </a:rPr>
              <a:t>Schw</a:t>
            </a:r>
            <a:r>
              <a:rPr lang="en-US" sz="1500" noProof="0" dirty="0" err="1" smtClean="0">
                <a:solidFill>
                  <a:srgbClr val="000000"/>
                </a:solidFill>
                <a:latin typeface="Montserrat"/>
                <a:ea typeface="Times New Roman" panose="02020603050405020304" pitchFamily="18" charset="0"/>
              </a:rPr>
              <a:t>ächen</a:t>
            </a:r>
            <a:r>
              <a:rPr lang="en-US" sz="1500" noProof="0" dirty="0" smtClean="0">
                <a:solidFill>
                  <a:srgbClr val="000000"/>
                </a:solidFill>
                <a:latin typeface="Montserrat"/>
                <a:ea typeface="Times New Roman" panose="02020603050405020304" pitchFamily="18" charset="0"/>
              </a:rPr>
              <a:t> </a:t>
            </a:r>
            <a:br>
              <a:rPr lang="en-US" sz="1500" noProof="0" dirty="0" smtClean="0">
                <a:solidFill>
                  <a:srgbClr val="000000"/>
                </a:solidFill>
                <a:latin typeface="Montserrat"/>
                <a:ea typeface="Times New Roman" panose="02020603050405020304" pitchFamily="18" charset="0"/>
              </a:rPr>
            </a:br>
            <a:r>
              <a:rPr lang="en-US" sz="1500" noProof="0" dirty="0" smtClean="0">
                <a:solidFill>
                  <a:srgbClr val="000000"/>
                </a:solidFill>
                <a:latin typeface="Montserrat"/>
                <a:ea typeface="Times New Roman" panose="02020603050405020304" pitchFamily="18" charset="0"/>
              </a:rPr>
              <a:t>(Weaknesses)</a:t>
            </a:r>
            <a:r>
              <a:rPr kumimoji="0" lang="en-US"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rPr>
              <a:t> </a:t>
            </a:r>
            <a:endParaRPr kumimoji="0" lang="en-US" sz="162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1000" b="0" i="1" u="none" strike="noStrike" kern="1200" cap="none" spc="0" normalizeH="0" baseline="0" noProof="0" dirty="0" smtClean="0">
              <a:ln>
                <a:noFill/>
              </a:ln>
              <a:solidFill>
                <a:srgbClr val="000000"/>
              </a:solidFill>
              <a:effectLst/>
              <a:uLnTx/>
              <a:uFillTx/>
              <a:latin typeface="Montserrat" pitchFamily="50" charset="0"/>
              <a:ea typeface="+mn-ea"/>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err="1" smtClean="0">
                <a:ln>
                  <a:noFill/>
                </a:ln>
                <a:solidFill>
                  <a:srgbClr val="000000"/>
                </a:solidFill>
                <a:effectLst/>
                <a:uLnTx/>
                <a:uFillTx/>
                <a:latin typeface="Montserrat" pitchFamily="50" charset="0"/>
                <a:ea typeface="+mn-ea"/>
                <a:cs typeface="+mn-cs"/>
              </a:rPr>
              <a:t>Woran</a:t>
            </a:r>
            <a:r>
              <a:rPr kumimoji="0" lang="en-US" sz="1000" b="0" i="1" u="none" strike="noStrike" kern="1200" cap="none" spc="0" normalizeH="0" baseline="0" noProof="0" dirty="0" smtClean="0">
                <a:ln>
                  <a:noFill/>
                </a:ln>
                <a:solidFill>
                  <a:srgbClr val="000000"/>
                </a:solidFill>
                <a:effectLst/>
                <a:uLnTx/>
                <a:uFillTx/>
                <a:latin typeface="Montserrat" pitchFamily="50" charset="0"/>
                <a:ea typeface="+mn-ea"/>
                <a:cs typeface="+mn-cs"/>
              </a:rPr>
              <a:t> </a:t>
            </a:r>
            <a:r>
              <a:rPr kumimoji="0" lang="en-US" sz="1000" b="0" i="1" u="none" strike="noStrike" kern="1200" cap="none" spc="0" normalizeH="0" baseline="0" noProof="0" dirty="0">
                <a:ln>
                  <a:noFill/>
                </a:ln>
                <a:solidFill>
                  <a:srgbClr val="000000"/>
                </a:solidFill>
                <a:effectLst/>
                <a:uLnTx/>
                <a:uFillTx/>
                <a:latin typeface="Montserrat" pitchFamily="50" charset="0"/>
                <a:ea typeface="+mn-ea"/>
                <a:cs typeface="+mn-cs"/>
              </a:rPr>
              <a:t>mangelt es Ihrem Projekt? Wo hat Ihr Projekt begrenzte Ressourcen? Welche Bereiche müssen verbessert werden, damit Sie Ihre Ziele erreichen können? </a:t>
            </a:r>
          </a:p>
        </p:txBody>
      </p:sp>
      <p:sp>
        <p:nvSpPr>
          <p:cNvPr id="16" name="Rechteck 15"/>
          <p:cNvSpPr/>
          <p:nvPr/>
        </p:nvSpPr>
        <p:spPr>
          <a:xfrm>
            <a:off x="6048057" y="4099024"/>
            <a:ext cx="2339452" cy="1334477"/>
          </a:xfrm>
          <a:prstGeom prst="rect">
            <a:avLst/>
          </a:prstGeom>
        </p:spPr>
        <p:txBody>
          <a:bodyPr wrap="square">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err="1" smtClean="0">
                <a:ln>
                  <a:noFill/>
                </a:ln>
                <a:solidFill>
                  <a:srgbClr val="000000"/>
                </a:solidFill>
                <a:effectLst/>
                <a:uLnTx/>
                <a:uFillTx/>
                <a:latin typeface="Montserrat"/>
                <a:ea typeface="Times New Roman" panose="02020603050405020304" pitchFamily="18" charset="0"/>
                <a:cs typeface="+mn-cs"/>
              </a:rPr>
              <a:t>Risiken</a:t>
            </a:r>
            <a:r>
              <a:rPr kumimoji="0" lang="en-US"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rPr>
              <a:t> </a:t>
            </a:r>
            <a:br>
              <a:rPr kumimoji="0" lang="en-US"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rPr>
            </a:br>
            <a:r>
              <a:rPr lang="en-US" sz="1500" dirty="0" smtClean="0">
                <a:solidFill>
                  <a:srgbClr val="000000"/>
                </a:solidFill>
                <a:latin typeface="Montserrat"/>
                <a:ea typeface="Times New Roman" panose="02020603050405020304" pitchFamily="18" charset="0"/>
              </a:rPr>
              <a:t>(</a:t>
            </a:r>
            <a:r>
              <a:rPr kumimoji="0" lang="en-US"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rPr>
              <a:t>Threats)</a:t>
            </a:r>
          </a:p>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a:ln>
                  <a:noFill/>
                </a:ln>
                <a:solidFill>
                  <a:srgbClr val="000000"/>
                </a:solidFill>
                <a:effectLst/>
                <a:uLnTx/>
                <a:uFillTx/>
                <a:latin typeface="Montserrat" pitchFamily="50" charset="0"/>
                <a:ea typeface="+mn-ea"/>
                <a:cs typeface="+mn-cs"/>
              </a:rPr>
              <a:t>Welche </a:t>
            </a:r>
            <a:r>
              <a:rPr kumimoji="0" lang="en-US" sz="1000" b="0" i="1" u="none" strike="noStrike" kern="1200" cap="none" spc="0" normalizeH="0" baseline="0" noProof="0" dirty="0" smtClean="0">
                <a:ln>
                  <a:noFill/>
                </a:ln>
                <a:solidFill>
                  <a:srgbClr val="000000"/>
                </a:solidFill>
                <a:effectLst/>
                <a:uLnTx/>
                <a:uFillTx/>
                <a:latin typeface="Montserrat" pitchFamily="50" charset="0"/>
                <a:ea typeface="+mn-ea"/>
                <a:cs typeface="+mn-cs"/>
              </a:rPr>
              <a:t>Risiken </a:t>
            </a:r>
            <a:r>
              <a:rPr kumimoji="0" lang="en-US" sz="1000" b="0" i="1" u="none" strike="noStrike" kern="1200" cap="none" spc="0" normalizeH="0" baseline="0" noProof="0" dirty="0">
                <a:ln>
                  <a:noFill/>
                </a:ln>
                <a:solidFill>
                  <a:srgbClr val="000000"/>
                </a:solidFill>
                <a:effectLst/>
                <a:uLnTx/>
                <a:uFillTx/>
                <a:latin typeface="Montserrat" pitchFamily="50" charset="0"/>
                <a:ea typeface="+mn-ea"/>
                <a:cs typeface="+mn-cs"/>
              </a:rPr>
              <a:t>sehen Sie </a:t>
            </a:r>
            <a:r>
              <a:rPr kumimoji="0" lang="en-US" sz="1000" b="0" i="1" u="none" strike="noStrike" kern="1200" cap="none" spc="0" normalizeH="0" baseline="0" noProof="0" dirty="0" smtClean="0">
                <a:ln>
                  <a:noFill/>
                </a:ln>
                <a:solidFill>
                  <a:srgbClr val="000000"/>
                </a:solidFill>
                <a:effectLst/>
                <a:uLnTx/>
                <a:uFillTx/>
                <a:latin typeface="Montserrat" pitchFamily="50" charset="0"/>
                <a:ea typeface="+mn-ea"/>
                <a:cs typeface="+mn-cs"/>
              </a:rPr>
              <a:t>in Bezug </a:t>
            </a:r>
            <a:r>
              <a:rPr kumimoji="0" lang="en-US" sz="1000" b="0" i="1" u="none" strike="noStrike" kern="1200" cap="none" spc="0" normalizeH="0" baseline="0" noProof="0" dirty="0">
                <a:ln>
                  <a:noFill/>
                </a:ln>
                <a:solidFill>
                  <a:srgbClr val="000000"/>
                </a:solidFill>
                <a:effectLst/>
                <a:uLnTx/>
                <a:uFillTx/>
                <a:latin typeface="Montserrat" pitchFamily="50" charset="0"/>
                <a:ea typeface="+mn-ea"/>
                <a:cs typeface="+mn-cs"/>
              </a:rPr>
              <a:t>auf die aktuelle und zukünftige politische, wirtschaftliche, soziale, technologische, rechtliche und ökologische Situation? </a:t>
            </a:r>
          </a:p>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162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128588" marR="0" lvl="0" indent="-128588" algn="l" defTabSz="1097280" rtl="0" eaLnBrk="1" fontAlgn="auto" latinLnBrk="0" hangingPunct="1">
              <a:lnSpc>
                <a:spcPct val="100000"/>
              </a:lnSpc>
              <a:spcBef>
                <a:spcPts val="0"/>
              </a:spcBef>
              <a:spcAft>
                <a:spcPts val="0"/>
              </a:spcAft>
              <a:buClrTx/>
              <a:buSzTx/>
              <a:buFontTx/>
              <a:buChar char="-"/>
              <a:tabLst/>
              <a:defRPr/>
            </a:pPr>
            <a:endParaRPr kumimoji="0" lang="en-US" sz="975"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975"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975"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128588" marR="0" lvl="0" indent="-128588" algn="l" defTabSz="1097280" rtl="0" eaLnBrk="1" fontAlgn="auto" latinLnBrk="0" hangingPunct="1">
              <a:lnSpc>
                <a:spcPct val="100000"/>
              </a:lnSpc>
              <a:spcBef>
                <a:spcPts val="0"/>
              </a:spcBef>
              <a:spcAft>
                <a:spcPts val="0"/>
              </a:spcAft>
              <a:buClrTx/>
              <a:buSzTx/>
              <a:buFontTx/>
              <a:buChar char="-"/>
              <a:tabLst/>
              <a:defRPr/>
            </a:pPr>
            <a:endParaRPr kumimoji="0" lang="en-US" sz="975"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sp>
        <p:nvSpPr>
          <p:cNvPr id="17" name="Rechteck 16"/>
          <p:cNvSpPr/>
          <p:nvPr/>
        </p:nvSpPr>
        <p:spPr>
          <a:xfrm>
            <a:off x="1119975" y="4150270"/>
            <a:ext cx="2251811" cy="1355355"/>
          </a:xfrm>
          <a:prstGeom prst="rect">
            <a:avLst/>
          </a:prstGeom>
          <a:ln>
            <a:noFill/>
          </a:ln>
        </p:spPr>
        <p:txBody>
          <a:bodyPr wrap="square">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err="1" smtClean="0">
                <a:ln>
                  <a:noFill/>
                </a:ln>
                <a:solidFill>
                  <a:srgbClr val="000000"/>
                </a:solidFill>
                <a:effectLst/>
                <a:uLnTx/>
                <a:uFillTx/>
                <a:latin typeface="Montserrat"/>
                <a:ea typeface="Times New Roman" panose="02020603050405020304" pitchFamily="18" charset="0"/>
                <a:cs typeface="+mn-cs"/>
              </a:rPr>
              <a:t>Chancen</a:t>
            </a:r>
            <a:r>
              <a:rPr kumimoji="0" lang="en-US"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rPr>
              <a:t> (Opportunities)</a:t>
            </a:r>
            <a:endParaRPr kumimoji="0" lang="en-US" sz="162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128588" marR="0" lvl="0" indent="-128588" algn="l" defTabSz="1097280" rtl="0" eaLnBrk="1" fontAlgn="auto" latinLnBrk="0" hangingPunct="1">
              <a:lnSpc>
                <a:spcPct val="100000"/>
              </a:lnSpc>
              <a:spcBef>
                <a:spcPts val="0"/>
              </a:spcBef>
              <a:spcAft>
                <a:spcPts val="0"/>
              </a:spcAft>
              <a:buClrTx/>
              <a:buSzTx/>
              <a:buFontTx/>
              <a:buChar char="-"/>
              <a:tabLst/>
              <a:defRPr/>
            </a:pPr>
            <a:endParaRPr kumimoji="0" lang="en-US" sz="975"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rgbClr val="000000"/>
                </a:solidFill>
                <a:effectLst/>
                <a:uLnTx/>
                <a:uFillTx/>
                <a:latin typeface="Montserrat" pitchFamily="50" charset="0"/>
                <a:ea typeface="+mn-ea"/>
                <a:cs typeface="+mn-cs"/>
              </a:rPr>
              <a:t>Welche Chancen sehen Sie in Bezug auf die aktuelle und zukünftige politische, wirtschaftliche, soziale, technologische, rechtliche und ökologische Situation? </a:t>
            </a:r>
            <a:endParaRPr kumimoji="0" lang="en-US" sz="1000" b="0" i="1" u="none" strike="noStrike" kern="1200" cap="none" spc="0" normalizeH="0" baseline="0" noProof="0" dirty="0">
              <a:ln>
                <a:noFill/>
              </a:ln>
              <a:solidFill>
                <a:srgbClr val="000000"/>
              </a:solidFill>
              <a:effectLst/>
              <a:uLnTx/>
              <a:uFillTx/>
              <a:latin typeface="Montserrat" pitchFamily="50" charset="0"/>
              <a:ea typeface="+mn-ea"/>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975"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spTree>
    <p:extLst>
      <p:ext uri="{BB962C8B-B14F-4D97-AF65-F5344CB8AC3E}">
        <p14:creationId xmlns:p14="http://schemas.microsoft.com/office/powerpoint/2010/main" val="317877155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4"/>
          <p:cNvSpPr>
            <a:spLocks noGrp="1"/>
          </p:cNvSpPr>
          <p:nvPr>
            <p:ph type="title"/>
          </p:nvPr>
        </p:nvSpPr>
        <p:spPr>
          <a:xfrm>
            <a:off x="462408" y="167640"/>
            <a:ext cx="6646730" cy="1084586"/>
          </a:xfrm>
        </p:spPr>
        <p:txBody>
          <a:bodyPr/>
          <a:lstStyle/>
          <a:p>
            <a:r>
              <a:rPr lang="en-GB" i="1" noProof="0" dirty="0" smtClean="0">
                <a:latin typeface="Montserrat" panose="00000500000000000000" pitchFamily="2" charset="0"/>
              </a:rPr>
              <a:t>Mein Projekt: </a:t>
            </a:r>
            <a:r>
              <a:rPr lang="en-GB" noProof="0" dirty="0" smtClean="0">
                <a:latin typeface="Montserrat" panose="00000500000000000000" pitchFamily="2" charset="0"/>
              </a:rPr>
              <a:t/>
            </a:r>
            <a:br>
              <a:rPr lang="en-GB" noProof="0" dirty="0" smtClean="0">
                <a:latin typeface="Montserrat" panose="00000500000000000000" pitchFamily="2" charset="0"/>
              </a:rPr>
            </a:br>
            <a:r>
              <a:rPr lang="en-GB" noProof="0" dirty="0" smtClean="0">
                <a:latin typeface="Montserrat" panose="00000500000000000000" pitchFamily="2" charset="0"/>
              </a:rPr>
              <a:t>Chancen &amp; Risiken </a:t>
            </a:r>
            <a:endParaRPr lang="en-GB" noProof="0" dirty="0">
              <a:latin typeface="Montserrat" panose="00000500000000000000" pitchFamily="2" charset="0"/>
            </a:endParaRPr>
          </a:p>
        </p:txBody>
      </p:sp>
      <p:grpSp>
        <p:nvGrpSpPr>
          <p:cNvPr id="3" name="Gruppieren 2" descr="Über legen Sie hier die Stärken und Schwächen Ihres Projektes." title="SWOT-Analyse (Ausschnitt Stärken und Schwächen) zum selbst Befüllen"/>
          <p:cNvGrpSpPr/>
          <p:nvPr/>
        </p:nvGrpSpPr>
        <p:grpSpPr>
          <a:xfrm>
            <a:off x="982377" y="2034121"/>
            <a:ext cx="7374038" cy="1889060"/>
            <a:chOff x="-998315" y="-937803"/>
            <a:chExt cx="8703517" cy="2929162"/>
          </a:xfrm>
        </p:grpSpPr>
        <p:sp>
          <p:nvSpPr>
            <p:cNvPr id="4" name="Freihandform 3"/>
            <p:cNvSpPr/>
            <p:nvPr/>
          </p:nvSpPr>
          <p:spPr>
            <a:xfrm>
              <a:off x="4169860" y="-937803"/>
              <a:ext cx="3535342" cy="2908325"/>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558863" tIns="107150" rIns="107151" bIns="350990" numCol="1" spcCol="1270" anchor="t" anchorCtr="0">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de-AT" sz="1620" b="0" i="0" u="none" strike="noStrike" kern="1200" cap="none" spc="0" normalizeH="0" baseline="0" noProof="0">
                <a:ln>
                  <a:noFill/>
                </a:ln>
                <a:solidFill>
                  <a:srgbClr val="000000"/>
                </a:solidFill>
                <a:effectLst/>
                <a:uLnTx/>
                <a:uFillTx/>
                <a:latin typeface="Verdana"/>
                <a:ea typeface="+mn-ea"/>
                <a:cs typeface="+mn-cs"/>
              </a:endParaRPr>
            </a:p>
          </p:txBody>
        </p:sp>
        <p:sp>
          <p:nvSpPr>
            <p:cNvPr id="6" name="Freihandform 5"/>
            <p:cNvSpPr/>
            <p:nvPr/>
          </p:nvSpPr>
          <p:spPr>
            <a:xfrm>
              <a:off x="-998315" y="-937803"/>
              <a:ext cx="2982608" cy="2908325"/>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107150" tIns="107150" rIns="558864" bIns="350990" numCol="1" spcCol="1270" anchor="t" anchorCtr="0">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de-AT" sz="1620" b="0" i="0" u="none" strike="noStrike" kern="1200" cap="none" spc="0" normalizeH="0" baseline="0" noProof="0">
                <a:ln>
                  <a:noFill/>
                </a:ln>
                <a:solidFill>
                  <a:srgbClr val="000000"/>
                </a:solidFill>
                <a:effectLst/>
                <a:uLnTx/>
                <a:uFillTx/>
                <a:latin typeface="Verdana"/>
                <a:ea typeface="+mn-ea"/>
                <a:cs typeface="+mn-cs"/>
              </a:endParaRPr>
            </a:p>
          </p:txBody>
        </p:sp>
        <p:sp>
          <p:nvSpPr>
            <p:cNvPr id="7" name="Freihandform 6"/>
            <p:cNvSpPr/>
            <p:nvPr/>
          </p:nvSpPr>
          <p:spPr>
            <a:xfrm>
              <a:off x="1269515" y="231647"/>
              <a:ext cx="1815253" cy="1759712"/>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0" y="1759712"/>
                  </a:moveTo>
                  <a:cubicBezTo>
                    <a:pt x="0" y="787850"/>
                    <a:pt x="787850" y="0"/>
                    <a:pt x="1759712" y="0"/>
                  </a:cubicBezTo>
                  <a:lnTo>
                    <a:pt x="1759712" y="1759712"/>
                  </a:lnTo>
                  <a:lnTo>
                    <a:pt x="0" y="1759712"/>
                  </a:lnTo>
                  <a:close/>
                </a:path>
              </a:pathLst>
            </a:custGeom>
            <a:solidFill>
              <a:srgbClr val="003399"/>
            </a:solidFill>
            <a:ln>
              <a:solidFill>
                <a:srgbClr val="FFFFFF"/>
              </a:solidFill>
            </a:ln>
            <a:effectLst/>
          </p:spPr>
          <p:txBody>
            <a:bodyPr spcFirstLastPara="0" vert="horz" wrap="square" lIns="509238" tIns="509238" rIns="122682" bIns="122682" numCol="1" spcCol="1270" anchor="b" anchorCtr="0">
              <a:noAutofit/>
            </a:bodyPr>
            <a:lstStyle/>
            <a:p>
              <a:pPr marL="0" marR="0" lvl="0" indent="0" algn="ctr" defTabSz="1097280" rtl="0" eaLnBrk="1" fontAlgn="auto" latinLnBrk="0" hangingPunct="1">
                <a:lnSpc>
                  <a:spcPct val="90000"/>
                </a:lnSpc>
                <a:spcBef>
                  <a:spcPts val="0"/>
                </a:spcBef>
                <a:spcAft>
                  <a:spcPts val="2269"/>
                </a:spcAft>
                <a:buClrTx/>
                <a:buSzTx/>
                <a:buFontTx/>
                <a:buNone/>
                <a:tabLst/>
                <a:defRPr/>
              </a:pPr>
              <a:r>
                <a:rPr kumimoji="0" lang="de-DE" sz="3750" b="1" i="0" u="none" strike="noStrike" kern="1200" cap="none" spc="0" normalizeH="0" baseline="0" noProof="0" dirty="0">
                  <a:ln>
                    <a:noFill/>
                  </a:ln>
                  <a:solidFill>
                    <a:srgbClr val="FFFFFF"/>
                  </a:solidFill>
                  <a:effectLst/>
                  <a:uLnTx/>
                  <a:uFillTx/>
                  <a:latin typeface="Montserrat"/>
                  <a:ea typeface="Times New Roman" panose="02020603050405020304" pitchFamily="18" charset="0"/>
                  <a:cs typeface="Times New Roman" panose="02020603050405020304" pitchFamily="18" charset="0"/>
                </a:rPr>
                <a:t>S</a:t>
              </a:r>
              <a:endParaRPr kumimoji="0" lang="de-AT" sz="375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sp>
          <p:nvSpPr>
            <p:cNvPr id="8" name="Freihandform 7"/>
            <p:cNvSpPr/>
            <p:nvPr/>
          </p:nvSpPr>
          <p:spPr>
            <a:xfrm>
              <a:off x="3153277" y="231647"/>
              <a:ext cx="1815253" cy="1759712"/>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0" y="0"/>
                  </a:moveTo>
                  <a:cubicBezTo>
                    <a:pt x="971862" y="0"/>
                    <a:pt x="1759712" y="787850"/>
                    <a:pt x="1759712" y="1759712"/>
                  </a:cubicBezTo>
                  <a:lnTo>
                    <a:pt x="0" y="1759712"/>
                  </a:lnTo>
                  <a:lnTo>
                    <a:pt x="0" y="0"/>
                  </a:lnTo>
                  <a:close/>
                </a:path>
              </a:pathLst>
            </a:custGeom>
            <a:solidFill>
              <a:srgbClr val="003399"/>
            </a:solidFill>
            <a:ln>
              <a:solidFill>
                <a:srgbClr val="FFFFFF"/>
              </a:solidFill>
            </a:ln>
            <a:effectLst/>
          </p:spPr>
          <p:txBody>
            <a:bodyPr spcFirstLastPara="0" vert="horz" wrap="square" lIns="122682" tIns="509238" rIns="509238" bIns="122682" numCol="1" spcCol="1270" anchor="b" anchorCtr="0">
              <a:noAutofit/>
            </a:bodyPr>
            <a:lstStyle/>
            <a:p>
              <a:pPr marL="0" marR="0" lvl="0" indent="0" algn="ctr" defTabSz="1097280" rtl="0" eaLnBrk="1" fontAlgn="auto" latinLnBrk="0" hangingPunct="1">
                <a:lnSpc>
                  <a:spcPct val="90000"/>
                </a:lnSpc>
                <a:spcBef>
                  <a:spcPts val="0"/>
                </a:spcBef>
                <a:spcAft>
                  <a:spcPts val="2269"/>
                </a:spcAft>
                <a:buClrTx/>
                <a:buSzTx/>
                <a:buFontTx/>
                <a:buNone/>
                <a:tabLst/>
                <a:defRPr/>
              </a:pPr>
              <a:r>
                <a:rPr kumimoji="0" lang="de-DE" sz="3750" b="1" i="0" u="none" strike="noStrike" kern="1200" cap="none" spc="0" normalizeH="0" baseline="0" noProof="0" dirty="0">
                  <a:ln>
                    <a:noFill/>
                  </a:ln>
                  <a:solidFill>
                    <a:srgbClr val="FFFFFF"/>
                  </a:solidFill>
                  <a:effectLst/>
                  <a:uLnTx/>
                  <a:uFillTx/>
                  <a:latin typeface="Montserrat"/>
                  <a:ea typeface="Times New Roman" panose="02020603050405020304" pitchFamily="18" charset="0"/>
                  <a:cs typeface="Times New Roman" panose="02020603050405020304" pitchFamily="18" charset="0"/>
                </a:rPr>
                <a:t>W</a:t>
              </a:r>
              <a:endParaRPr kumimoji="0" lang="de-AT" sz="375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grpSp>
      <p:grpSp>
        <p:nvGrpSpPr>
          <p:cNvPr id="9" name="Gruppieren 8" descr="Über legen Sie hier welche Chancen und Risiken Ihr Projekt aufweist." title="SWOT-Analyse (Ausschnitt Chancen und Risiken) zum selbst Befüllen"/>
          <p:cNvGrpSpPr/>
          <p:nvPr/>
        </p:nvGrpSpPr>
        <p:grpSpPr>
          <a:xfrm>
            <a:off x="942859" y="4005067"/>
            <a:ext cx="7473524" cy="1636688"/>
            <a:chOff x="-1021231" y="1799885"/>
            <a:chExt cx="8620665" cy="2537836"/>
          </a:xfrm>
        </p:grpSpPr>
        <p:sp>
          <p:nvSpPr>
            <p:cNvPr id="10" name="Freihandform 9"/>
            <p:cNvSpPr/>
            <p:nvPr/>
          </p:nvSpPr>
          <p:spPr>
            <a:xfrm>
              <a:off x="4098779" y="1832611"/>
              <a:ext cx="3500655" cy="2505108"/>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558863" tIns="350991" rIns="107151" bIns="107150" numCol="1" spcCol="1270" anchor="t" anchorCtr="0">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de-AT" sz="1620" b="0" i="0" u="none" strike="noStrike" kern="1200" cap="none" spc="0" normalizeH="0" baseline="0" noProof="0">
                <a:ln>
                  <a:noFill/>
                </a:ln>
                <a:solidFill>
                  <a:srgbClr val="000000"/>
                </a:solidFill>
                <a:effectLst/>
                <a:uLnTx/>
                <a:uFillTx/>
                <a:latin typeface="Verdana"/>
                <a:ea typeface="+mn-ea"/>
                <a:cs typeface="+mn-cs"/>
              </a:endParaRPr>
            </a:p>
          </p:txBody>
        </p:sp>
        <p:sp>
          <p:nvSpPr>
            <p:cNvPr id="11" name="Freihandform 10"/>
            <p:cNvSpPr/>
            <p:nvPr/>
          </p:nvSpPr>
          <p:spPr>
            <a:xfrm>
              <a:off x="-1021231" y="1813955"/>
              <a:ext cx="2960474" cy="2523766"/>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107150" tIns="350991" rIns="558864" bIns="107150" numCol="1" spcCol="1270" anchor="t" anchorCtr="0">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de-AT" sz="1620" b="0" i="0" u="none" strike="noStrike" kern="1200" cap="none" spc="0" normalizeH="0" baseline="0" noProof="0">
                <a:ln>
                  <a:noFill/>
                </a:ln>
                <a:solidFill>
                  <a:srgbClr val="000000"/>
                </a:solidFill>
                <a:effectLst/>
                <a:uLnTx/>
                <a:uFillTx/>
                <a:latin typeface="Verdana"/>
                <a:ea typeface="+mn-ea"/>
                <a:cs typeface="+mn-cs"/>
              </a:endParaRPr>
            </a:p>
          </p:txBody>
        </p:sp>
        <p:sp>
          <p:nvSpPr>
            <p:cNvPr id="12" name="Freihandform 11"/>
            <p:cNvSpPr/>
            <p:nvPr/>
          </p:nvSpPr>
          <p:spPr>
            <a:xfrm>
              <a:off x="3081684" y="1799885"/>
              <a:ext cx="1774039" cy="1759713"/>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1759712" y="0"/>
                  </a:moveTo>
                  <a:cubicBezTo>
                    <a:pt x="1759712" y="971862"/>
                    <a:pt x="971862" y="1759712"/>
                    <a:pt x="0" y="1759712"/>
                  </a:cubicBezTo>
                  <a:lnTo>
                    <a:pt x="0" y="0"/>
                  </a:lnTo>
                  <a:lnTo>
                    <a:pt x="1759712" y="0"/>
                  </a:lnTo>
                  <a:close/>
                </a:path>
              </a:pathLst>
            </a:custGeom>
            <a:solidFill>
              <a:srgbClr val="FDC608"/>
            </a:solidFill>
            <a:ln>
              <a:solidFill>
                <a:srgbClr val="FFFFFF"/>
              </a:solidFill>
            </a:ln>
            <a:effectLst/>
          </p:spPr>
          <p:txBody>
            <a:bodyPr spcFirstLastPara="0" vert="horz" wrap="square" lIns="122682" tIns="122683" rIns="509238" bIns="509238" numCol="1" spcCol="1270" anchor="t" anchorCtr="0">
              <a:noAutofit/>
            </a:bodyPr>
            <a:lstStyle/>
            <a:p>
              <a:pPr marL="0" marR="0" lvl="0" indent="0" algn="ctr" defTabSz="1097280" rtl="0" eaLnBrk="1" fontAlgn="auto" latinLnBrk="0" hangingPunct="1">
                <a:lnSpc>
                  <a:spcPct val="90000"/>
                </a:lnSpc>
                <a:spcBef>
                  <a:spcPts val="0"/>
                </a:spcBef>
                <a:spcAft>
                  <a:spcPts val="2269"/>
                </a:spcAft>
                <a:buClrTx/>
                <a:buSzTx/>
                <a:buFontTx/>
                <a:buNone/>
                <a:tabLst/>
                <a:defRPr/>
              </a:pPr>
              <a:r>
                <a:rPr kumimoji="0" lang="de-DE" sz="3750" b="1" i="0" u="none" strike="noStrike" kern="1200" cap="none" spc="0" normalizeH="0" baseline="0" noProof="0" dirty="0">
                  <a:ln>
                    <a:noFill/>
                  </a:ln>
                  <a:solidFill>
                    <a:srgbClr val="FFFFFF"/>
                  </a:solidFill>
                  <a:effectLst/>
                  <a:uLnTx/>
                  <a:uFillTx/>
                  <a:latin typeface="Montserrat"/>
                  <a:ea typeface="Times New Roman" panose="02020603050405020304" pitchFamily="18" charset="0"/>
                  <a:cs typeface="Times New Roman" panose="02020603050405020304" pitchFamily="18" charset="0"/>
                </a:rPr>
                <a:t>T</a:t>
              </a:r>
              <a:endParaRPr kumimoji="0" lang="de-AT" sz="375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sp>
          <p:nvSpPr>
            <p:cNvPr id="13" name="Freihandform 12"/>
            <p:cNvSpPr/>
            <p:nvPr/>
          </p:nvSpPr>
          <p:spPr>
            <a:xfrm>
              <a:off x="1240692" y="1799886"/>
              <a:ext cx="1774039" cy="1759713"/>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1759712" y="1759712"/>
                  </a:moveTo>
                  <a:cubicBezTo>
                    <a:pt x="787850" y="1759712"/>
                    <a:pt x="0" y="971862"/>
                    <a:pt x="0" y="0"/>
                  </a:cubicBezTo>
                  <a:lnTo>
                    <a:pt x="1759712" y="0"/>
                  </a:lnTo>
                  <a:lnTo>
                    <a:pt x="1759712" y="1759712"/>
                  </a:lnTo>
                  <a:close/>
                </a:path>
              </a:pathLst>
            </a:custGeom>
            <a:solidFill>
              <a:srgbClr val="FDC608"/>
            </a:solidFill>
            <a:ln>
              <a:solidFill>
                <a:srgbClr val="FFFFFF"/>
              </a:solidFill>
            </a:ln>
            <a:effectLst/>
          </p:spPr>
          <p:txBody>
            <a:bodyPr spcFirstLastPara="0" vert="horz" wrap="square" lIns="509238" tIns="122682" rIns="122681" bIns="509238" numCol="1" spcCol="1270" anchor="t" anchorCtr="0">
              <a:noAutofit/>
            </a:bodyPr>
            <a:lstStyle/>
            <a:p>
              <a:pPr marL="0" marR="0" lvl="0" indent="0" algn="ctr" defTabSz="1097280" rtl="0" eaLnBrk="1" fontAlgn="auto" latinLnBrk="0" hangingPunct="1">
                <a:lnSpc>
                  <a:spcPct val="90000"/>
                </a:lnSpc>
                <a:spcBef>
                  <a:spcPts val="0"/>
                </a:spcBef>
                <a:spcAft>
                  <a:spcPts val="2269"/>
                </a:spcAft>
                <a:buClrTx/>
                <a:buSzTx/>
                <a:buFontTx/>
                <a:buNone/>
                <a:tabLst/>
                <a:defRPr/>
              </a:pPr>
              <a:r>
                <a:rPr kumimoji="0" lang="de-DE" sz="3750" b="1" i="0" u="none" strike="noStrike" kern="1200" cap="none" spc="0" normalizeH="0" baseline="0" noProof="0" dirty="0">
                  <a:ln>
                    <a:noFill/>
                  </a:ln>
                  <a:solidFill>
                    <a:srgbClr val="FFFFFF"/>
                  </a:solidFill>
                  <a:effectLst/>
                  <a:uLnTx/>
                  <a:uFillTx/>
                  <a:latin typeface="Montserrat"/>
                  <a:ea typeface="Times New Roman" panose="02020603050405020304" pitchFamily="18" charset="0"/>
                  <a:cs typeface="Times New Roman" panose="02020603050405020304" pitchFamily="18" charset="0"/>
                </a:rPr>
                <a:t>O</a:t>
              </a:r>
              <a:endParaRPr kumimoji="0" lang="de-AT" sz="375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grpSp>
      <p:sp>
        <p:nvSpPr>
          <p:cNvPr id="14" name="Rechteck 13"/>
          <p:cNvSpPr/>
          <p:nvPr/>
        </p:nvSpPr>
        <p:spPr>
          <a:xfrm>
            <a:off x="1097038" y="2112090"/>
            <a:ext cx="2208964" cy="1737095"/>
          </a:xfrm>
          <a:prstGeom prst="rect">
            <a:avLst/>
          </a:prstGeom>
          <a:noFill/>
        </p:spPr>
        <p:txBody>
          <a:bodyPr wrap="square">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r>
              <a:rPr kumimoji="0" lang="en-GB" sz="1500" b="0" i="0" u="none" strike="noStrike" kern="1200" cap="none" spc="0" normalizeH="0" baseline="0" noProof="0" dirty="0" err="1" smtClean="0">
                <a:ln>
                  <a:noFill/>
                </a:ln>
                <a:solidFill>
                  <a:srgbClr val="000000"/>
                </a:solidFill>
                <a:effectLst/>
                <a:uLnTx/>
                <a:uFillTx/>
                <a:latin typeface="Montserrat"/>
                <a:ea typeface="Times New Roman" panose="02020603050405020304" pitchFamily="18" charset="0"/>
                <a:cs typeface="Times New Roman" panose="02020603050405020304" pitchFamily="18" charset="0"/>
              </a:rPr>
              <a:t>Stärken</a:t>
            </a:r>
            <a:endParaRPr kumimoji="0" lang="en-GB" sz="162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Times New Roman" panose="02020603050405020304" pitchFamily="18" charset="0"/>
            </a:endParaRPr>
          </a:p>
          <a:p>
            <a:pPr marL="128588" marR="0" lvl="0" indent="-128588" algn="l" defTabSz="1097280" rtl="0" eaLnBrk="1" fontAlgn="auto" latinLnBrk="0" hangingPunct="1">
              <a:lnSpc>
                <a:spcPct val="100000"/>
              </a:lnSpc>
              <a:spcBef>
                <a:spcPts val="0"/>
              </a:spcBef>
              <a:spcAft>
                <a:spcPts val="0"/>
              </a:spcAft>
              <a:buClrTx/>
              <a:buSzTx/>
              <a:buFontTx/>
              <a:buChar char="-"/>
              <a:tabLst/>
              <a:defRPr/>
            </a:pPr>
            <a:endParaRPr kumimoji="0" lang="en-GB" sz="788"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Times New Roman" panose="02020603050405020304" pitchFamily="18" charset="0"/>
            </a:endParaRP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825" b="0" i="1"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rPr>
              <a:t>…</a:t>
            </a: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825" b="0" i="1"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rPr>
              <a:t>…</a:t>
            </a: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825" b="0" i="1"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rPr>
              <a:t>…</a:t>
            </a:r>
            <a:endParaRPr kumimoji="0" lang="de-AT" sz="825" b="0" i="1"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r>
              <a:rPr kumimoji="0" lang="en-GB" sz="825" b="0" i="1" u="none" strike="noStrike" kern="1200" cap="none" spc="0" normalizeH="0" baseline="0" noProof="0" dirty="0">
                <a:ln>
                  <a:noFill/>
                </a:ln>
                <a:solidFill>
                  <a:srgbClr val="000000"/>
                </a:solidFill>
                <a:effectLst/>
                <a:uLnTx/>
                <a:uFillTx/>
                <a:latin typeface="Verdana"/>
                <a:ea typeface="Times New Roman" panose="02020603050405020304" pitchFamily="18" charset="0"/>
                <a:cs typeface="Times New Roman" panose="02020603050405020304" pitchFamily="18" charset="0"/>
              </a:rPr>
              <a:t> </a:t>
            </a:r>
            <a:endParaRPr kumimoji="0" lang="de-AT" sz="825" b="0" i="1" u="none" strike="noStrike" kern="1200" cap="none" spc="0" normalizeH="0" baseline="0" noProof="0" dirty="0">
              <a:ln>
                <a:noFill/>
              </a:ln>
              <a:solidFill>
                <a:srgbClr val="000000"/>
              </a:solidFill>
              <a:effectLst/>
              <a:uLnTx/>
              <a:uFillTx/>
              <a:latin typeface="Verdana"/>
              <a:ea typeface="Times New Roman" panose="02020603050405020304" pitchFamily="18" charset="0"/>
              <a:cs typeface="+mn-cs"/>
            </a:endParaRPr>
          </a:p>
        </p:txBody>
      </p:sp>
      <p:sp>
        <p:nvSpPr>
          <p:cNvPr id="15" name="Rechteck 14"/>
          <p:cNvSpPr/>
          <p:nvPr/>
        </p:nvSpPr>
        <p:spPr>
          <a:xfrm>
            <a:off x="5931278" y="1898266"/>
            <a:ext cx="2590685" cy="1856852"/>
          </a:xfrm>
          <a:prstGeom prst="rect">
            <a:avLst/>
          </a:prstGeom>
        </p:spPr>
        <p:txBody>
          <a:bodyPr wrap="square">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err="1" smtClean="0">
                <a:ln>
                  <a:noFill/>
                </a:ln>
                <a:solidFill>
                  <a:srgbClr val="000000"/>
                </a:solidFill>
                <a:effectLst/>
                <a:uLnTx/>
                <a:uFillTx/>
                <a:latin typeface="Montserrat"/>
                <a:ea typeface="Times New Roman" panose="02020603050405020304" pitchFamily="18" charset="0"/>
                <a:cs typeface="+mn-cs"/>
              </a:rPr>
              <a:t>Schwächen</a:t>
            </a:r>
            <a:r>
              <a:rPr kumimoji="0" lang="en-US" sz="1500" b="0" i="0" u="none" strike="noStrike" kern="1200" cap="none" spc="0" normalizeH="0" baseline="0" noProof="0" dirty="0" smtClean="0">
                <a:ln>
                  <a:noFill/>
                </a:ln>
                <a:solidFill>
                  <a:srgbClr val="000000"/>
                </a:solidFill>
                <a:effectLst/>
                <a:uLnTx/>
                <a:uFillTx/>
                <a:latin typeface="Montserrat"/>
                <a:ea typeface="Times New Roman" panose="02020603050405020304" pitchFamily="18" charset="0"/>
                <a:cs typeface="+mn-cs"/>
              </a:rPr>
              <a:t> </a:t>
            </a:r>
            <a:endParaRPr kumimoji="0" lang="en-US" sz="162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128588" marR="0" lvl="0" indent="-128588" algn="l" defTabSz="1097280" rtl="0" eaLnBrk="1" fontAlgn="auto" latinLnBrk="0" hangingPunct="1">
              <a:lnSpc>
                <a:spcPct val="100000"/>
              </a:lnSpc>
              <a:spcBef>
                <a:spcPts val="0"/>
              </a:spcBef>
              <a:spcAft>
                <a:spcPts val="0"/>
              </a:spcAft>
              <a:buClrTx/>
              <a:buSzTx/>
              <a:buFontTx/>
              <a:buChar char="-"/>
              <a:tabLst/>
              <a:defRPr/>
            </a:pPr>
            <a:endParaRPr kumimoji="0" lang="en-US" sz="788"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1000" b="0" i="1"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rPr>
              <a:t>…</a:t>
            </a: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1000" b="0" i="1"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rPr>
              <a:t>…</a:t>
            </a: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1000" b="0" i="1"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rPr>
              <a:t>…</a:t>
            </a:r>
          </a:p>
        </p:txBody>
      </p:sp>
      <p:sp>
        <p:nvSpPr>
          <p:cNvPr id="16" name="Rechteck 15"/>
          <p:cNvSpPr/>
          <p:nvPr/>
        </p:nvSpPr>
        <p:spPr>
          <a:xfrm>
            <a:off x="6048057" y="4099024"/>
            <a:ext cx="2473906" cy="1457846"/>
          </a:xfrm>
          <a:prstGeom prst="rect">
            <a:avLst/>
          </a:prstGeom>
        </p:spPr>
        <p:txBody>
          <a:bodyPr wrap="square">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err="1" smtClean="0">
                <a:ln>
                  <a:noFill/>
                </a:ln>
                <a:solidFill>
                  <a:srgbClr val="000000"/>
                </a:solidFill>
                <a:effectLst/>
                <a:uLnTx/>
                <a:uFillTx/>
                <a:latin typeface="Montserrat"/>
                <a:ea typeface="Times New Roman" panose="02020603050405020304" pitchFamily="18" charset="0"/>
                <a:cs typeface="+mn-cs"/>
              </a:rPr>
              <a:t>Risiken</a:t>
            </a:r>
            <a:endParaRPr kumimoji="0" lang="en-US" sz="162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128588" marR="0" lvl="0" indent="-128588" algn="l" defTabSz="1097280" rtl="0" eaLnBrk="1" fontAlgn="auto" latinLnBrk="0" hangingPunct="1">
              <a:lnSpc>
                <a:spcPct val="100000"/>
              </a:lnSpc>
              <a:spcBef>
                <a:spcPts val="0"/>
              </a:spcBef>
              <a:spcAft>
                <a:spcPts val="0"/>
              </a:spcAft>
              <a:buClrTx/>
              <a:buSzTx/>
              <a:buFontTx/>
              <a:buChar char="-"/>
              <a:tabLst/>
              <a:defRPr/>
            </a:pPr>
            <a:endParaRPr kumimoji="0" lang="en-US" sz="975"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1000" b="0" i="1"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rPr>
              <a:t>…</a:t>
            </a: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1000" b="0" i="1"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rPr>
              <a:t>…</a:t>
            </a: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1000" b="0" i="1"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rPr>
              <a:t>…</a:t>
            </a:r>
          </a:p>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975"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975"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128588" marR="0" lvl="0" indent="-128588" algn="l" defTabSz="1097280" rtl="0" eaLnBrk="1" fontAlgn="auto" latinLnBrk="0" hangingPunct="1">
              <a:lnSpc>
                <a:spcPct val="100000"/>
              </a:lnSpc>
              <a:spcBef>
                <a:spcPts val="0"/>
              </a:spcBef>
              <a:spcAft>
                <a:spcPts val="0"/>
              </a:spcAft>
              <a:buClrTx/>
              <a:buSzTx/>
              <a:buFontTx/>
              <a:buChar char="-"/>
              <a:tabLst/>
              <a:defRPr/>
            </a:pPr>
            <a:endParaRPr kumimoji="0" lang="en-US" sz="975"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p:txBody>
      </p:sp>
      <p:sp>
        <p:nvSpPr>
          <p:cNvPr id="17" name="Rechteck 16"/>
          <p:cNvSpPr/>
          <p:nvPr/>
        </p:nvSpPr>
        <p:spPr>
          <a:xfrm>
            <a:off x="1075614" y="4150270"/>
            <a:ext cx="2251811" cy="1355355"/>
          </a:xfrm>
          <a:prstGeom prst="rect">
            <a:avLst/>
          </a:prstGeom>
          <a:ln>
            <a:noFill/>
          </a:ln>
        </p:spPr>
        <p:txBody>
          <a:bodyPr wrap="square">
            <a:no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err="1" smtClean="0">
                <a:ln>
                  <a:noFill/>
                </a:ln>
                <a:solidFill>
                  <a:srgbClr val="000000"/>
                </a:solidFill>
                <a:effectLst/>
                <a:uLnTx/>
                <a:uFillTx/>
                <a:latin typeface="Montserrat"/>
                <a:ea typeface="Times New Roman" panose="02020603050405020304" pitchFamily="18" charset="0"/>
                <a:cs typeface="+mn-cs"/>
              </a:rPr>
              <a:t>Chancen</a:t>
            </a:r>
            <a:endParaRPr kumimoji="0" lang="en-US" sz="1620"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128588" marR="0" lvl="0" indent="-128588" algn="l" defTabSz="1097280" rtl="0" eaLnBrk="1" fontAlgn="auto" latinLnBrk="0" hangingPunct="1">
              <a:lnSpc>
                <a:spcPct val="100000"/>
              </a:lnSpc>
              <a:spcBef>
                <a:spcPts val="0"/>
              </a:spcBef>
              <a:spcAft>
                <a:spcPts val="0"/>
              </a:spcAft>
              <a:buClrTx/>
              <a:buSzTx/>
              <a:buFontTx/>
              <a:buChar char="-"/>
              <a:tabLst/>
              <a:defRPr/>
            </a:pPr>
            <a:endParaRPr kumimoji="0" lang="en-US" sz="975" b="0" i="0"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endParaRP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1000" b="0" i="1"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rPr>
              <a:t>…</a:t>
            </a: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1000" b="0" i="1"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rPr>
              <a:t>…</a:t>
            </a:r>
          </a:p>
          <a:p>
            <a:pPr marL="171450" marR="0" lvl="0" indent="-17145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AT" sz="1000" b="0" i="1" u="none" strike="noStrike" kern="1200" cap="none" spc="0" normalizeH="0" baseline="0" noProof="0" dirty="0">
                <a:ln>
                  <a:noFill/>
                </a:ln>
                <a:solidFill>
                  <a:srgbClr val="000000"/>
                </a:solidFill>
                <a:effectLst/>
                <a:uLnTx/>
                <a:uFillTx/>
                <a:latin typeface="Montserrat"/>
                <a:ea typeface="Times New Roman" panose="02020603050405020304" pitchFamily="18" charset="0"/>
                <a:cs typeface="+mn-cs"/>
              </a:rPr>
              <a:t>…</a:t>
            </a:r>
          </a:p>
        </p:txBody>
      </p:sp>
      <p:pic>
        <p:nvPicPr>
          <p:cNvPr id="19" name="Grafik 18" title="Dekorative Darstellung eines Bleistifts "/>
          <p:cNvPicPr>
            <a:picLocks noChangeAspect="1"/>
          </p:cNvPicPr>
          <p:nvPr/>
        </p:nvPicPr>
        <p:blipFill>
          <a:blip r:embed="rId2"/>
          <a:stretch>
            <a:fillRect/>
          </a:stretch>
        </p:blipFill>
        <p:spPr>
          <a:xfrm>
            <a:off x="3601744" y="167640"/>
            <a:ext cx="840017" cy="840017"/>
          </a:xfrm>
          <a:prstGeom prst="rect">
            <a:avLst/>
          </a:prstGeom>
        </p:spPr>
      </p:pic>
    </p:spTree>
    <p:extLst>
      <p:ext uri="{BB962C8B-B14F-4D97-AF65-F5344CB8AC3E}">
        <p14:creationId xmlns:p14="http://schemas.microsoft.com/office/powerpoint/2010/main" val="3773472307"/>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ELECTEDLANGUAGE" val="German Austria"/>
</p:tagLst>
</file>

<file path=ppt/theme/theme1.xml><?xml version="1.0" encoding="utf-8"?>
<a:theme xmlns:a="http://schemas.openxmlformats.org/drawingml/2006/main" name="WU 4:3">
  <a:themeElements>
    <a:clrScheme name="WU">
      <a:dk1>
        <a:srgbClr val="000000"/>
      </a:dk1>
      <a:lt1>
        <a:srgbClr val="FFFFFF"/>
      </a:lt1>
      <a:dk2>
        <a:srgbClr val="002350"/>
      </a:dk2>
      <a:lt2>
        <a:srgbClr val="E5F5FA"/>
      </a:lt2>
      <a:accent1>
        <a:srgbClr val="0096D3"/>
      </a:accent1>
      <a:accent2>
        <a:srgbClr val="002350"/>
      </a:accent2>
      <a:accent3>
        <a:srgbClr val="4B2582"/>
      </a:accent3>
      <a:accent4>
        <a:srgbClr val="457AA0"/>
      </a:accent4>
      <a:accent5>
        <a:srgbClr val="A592C0"/>
      </a:accent5>
      <a:accent6>
        <a:srgbClr val="80CFE9"/>
      </a:accent6>
      <a:hlink>
        <a:srgbClr val="405A7C"/>
      </a:hlink>
      <a:folHlink>
        <a:srgbClr val="0082AA"/>
      </a:folHlink>
    </a:clrScheme>
    <a:fontScheme name="WU neu">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U Farbschema neu">
        <a:dk1>
          <a:srgbClr val="000000"/>
        </a:dk1>
        <a:lt1>
          <a:sysClr val="window" lastClr="FFFFFF"/>
        </a:lt1>
        <a:dk2>
          <a:srgbClr val="002E60"/>
        </a:dk2>
        <a:lt2>
          <a:srgbClr val="E5F5FA"/>
        </a:lt2>
        <a:accent1>
          <a:srgbClr val="0096D3"/>
        </a:accent1>
        <a:accent2>
          <a:srgbClr val="002E60"/>
        </a:accent2>
        <a:accent3>
          <a:srgbClr val="532481"/>
        </a:accent3>
        <a:accent4>
          <a:srgbClr val="457AA0"/>
        </a:accent4>
        <a:accent5>
          <a:srgbClr val="A991C0"/>
        </a:accent5>
        <a:accent6>
          <a:srgbClr val="7FCAE9"/>
        </a:accent6>
        <a:hlink>
          <a:srgbClr val="406288"/>
        </a:hlink>
        <a:folHlink>
          <a:srgbClr val="008F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WU Musterpräsentation 4x3 [Schreibgeschützt]" id="{9997B9F5-8ACD-42BB-BEBC-3249A4D79116}" vid="{29ED2E11-3DBD-4EEC-9F57-00DBCC414F03}"/>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ategorie xmlns="dde413db-0745-4f3a-8dca-564dc7ff6f7d">Präsentationen</Kategorie>
    <Beschreibung xmlns="dde413db-0745-4f3a-8dca-564dc7ff6f7d">Musterpräsentation im Format 4:3</Beschreibung>
    <TaxCatchAll xmlns="08b0a3ee-3d2a-451c-9a1a-7e5d5b0c9c77">
      <Value>266</Value>
      <Value>403</Value>
    </TaxCatchAll>
    <DokumentenartTaxHTField0 xmlns="1a8d9a65-8471-4209-a900-f8e11db75e0a">
      <Terms xmlns="http://schemas.microsoft.com/office/infopath/2007/PartnerControls">
        <TermInfo xmlns="http://schemas.microsoft.com/office/infopath/2007/PartnerControls">
          <TermName xmlns="http://schemas.microsoft.com/office/infopath/2007/PartnerControls">Vorlagen</TermName>
          <TermId xmlns="http://schemas.microsoft.com/office/infopath/2007/PartnerControls">17fc50ed-8ad1-47be-ab12-04243fd74ddb</TermId>
        </TermInfo>
      </Terms>
    </DokumentenartTaxHTField0>
    <WU_x0020_ThemaTaxHTField0 xmlns="1a8d9a65-8471-4209-a900-f8e11db75e0a">
      <Terms xmlns="http://schemas.microsoft.com/office/infopath/2007/PartnerControls">
        <TermInfo xmlns="http://schemas.microsoft.com/office/infopath/2007/PartnerControls">
          <TermName xmlns="http://schemas.microsoft.com/office/infopath/2007/PartnerControls">Corporate Design</TermName>
          <TermId xmlns="http://schemas.microsoft.com/office/infopath/2007/PartnerControls">19895bcd-b158-45ae-ab7b-f5ca217dfcec</TermId>
        </TermInfo>
      </Terms>
    </WU_x0020_ThemaTaxHTField0>
    <Format xmlns="dde413db-0745-4f3a-8dca-564dc7ff6f7d">Microsoft Office 2013/2016</Format>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CF651A35DF3154DB01328AF51148DAE" ma:contentTypeVersion="1" ma:contentTypeDescription="Ein neues Dokument erstellen." ma:contentTypeScope="" ma:versionID="458c1b80f8d593bdc96b60ff34dd40b4">
  <xsd:schema xmlns:xsd="http://www.w3.org/2001/XMLSchema" xmlns:xs="http://www.w3.org/2001/XMLSchema" xmlns:p="http://schemas.microsoft.com/office/2006/metadata/properties" xmlns:ns2="1a8d9a65-8471-4209-a900-f8e11db75e0a" xmlns:ns3="08b0a3ee-3d2a-451c-9a1a-7e5d5b0c9c77" xmlns:ns4="dde413db-0745-4f3a-8dca-564dc7ff6f7d" targetNamespace="http://schemas.microsoft.com/office/2006/metadata/properties" ma:root="true" ma:fieldsID="2d31116d1a6b5af1b4a8b1ba7152d57a" ns2:_="" ns3:_="" ns4:_="">
    <xsd:import namespace="1a8d9a65-8471-4209-a900-f8e11db75e0a"/>
    <xsd:import namespace="08b0a3ee-3d2a-451c-9a1a-7e5d5b0c9c77"/>
    <xsd:import namespace="dde413db-0745-4f3a-8dca-564dc7ff6f7d"/>
    <xsd:element name="properties">
      <xsd:complexType>
        <xsd:sequence>
          <xsd:element name="documentManagement">
            <xsd:complexType>
              <xsd:all>
                <xsd:element ref="ns2:WU_x0020_ThemaTaxHTField0" minOccurs="0"/>
                <xsd:element ref="ns3:TaxCatchAll" minOccurs="0"/>
                <xsd:element ref="ns2:DokumentenartTaxHTField0" minOccurs="0"/>
                <xsd:element ref="ns4:Beschreibung" minOccurs="0"/>
                <xsd:element ref="ns4:Format" minOccurs="0"/>
                <xsd:element ref="ns4:Kategori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d9a65-8471-4209-a900-f8e11db75e0a" elementFormDefault="qualified">
    <xsd:import namespace="http://schemas.microsoft.com/office/2006/documentManagement/types"/>
    <xsd:import namespace="http://schemas.microsoft.com/office/infopath/2007/PartnerControls"/>
    <xsd:element name="WU_x0020_ThemaTaxHTField0" ma:index="9" nillable="true" ma:taxonomy="true" ma:internalName="WU_x0020_ThemaTaxHTField0" ma:taxonomyFieldName="WU_x0020_Thema" ma:displayName="Schlagwort" ma:default="" ma:fieldId="{a2eb3201-e251-4055-97e9-466604fc777f}" ma:taxonomyMulti="true" ma:sspId="59da4ae5-1217-4de6-bd64-b7a740f353bb" ma:termSetId="c1edca97-812b-4584-b6b5-1e5cade81cae" ma:anchorId="00000000-0000-0000-0000-000000000000" ma:open="true" ma:isKeyword="false">
      <xsd:complexType>
        <xsd:sequence>
          <xsd:element ref="pc:Terms" minOccurs="0" maxOccurs="1"/>
        </xsd:sequence>
      </xsd:complexType>
    </xsd:element>
    <xsd:element name="DokumentenartTaxHTField0" ma:index="12" nillable="true" ma:taxonomy="true" ma:internalName="DokumentenartTaxHTField0" ma:taxonomyFieldName="Dokumentenart" ma:displayName="Dokumentenart" ma:default="" ma:fieldId="{0f2e647f-32b7-4850-b6be-ae358ed71e70}" ma:taxonomyMulti="true" ma:sspId="59da4ae5-1217-4de6-bd64-b7a740f353bb" ma:termSetId="325756d7-e24e-4b6f-ba71-3f779d34c1e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b0a3ee-3d2a-451c-9a1a-7e5d5b0c9c77"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6a103bb8-3913-4e3b-a229-080a76572464}" ma:internalName="TaxCatchAll" ma:showField="CatchAllData" ma:web="08b0a3ee-3d2a-451c-9a1a-7e5d5b0c9c77">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e413db-0745-4f3a-8dca-564dc7ff6f7d" elementFormDefault="qualified">
    <xsd:import namespace="http://schemas.microsoft.com/office/2006/documentManagement/types"/>
    <xsd:import namespace="http://schemas.microsoft.com/office/infopath/2007/PartnerControls"/>
    <xsd:element name="Beschreibung" ma:index="13" nillable="true" ma:displayName="Beschreibung" ma:internalName="Beschreibung">
      <xsd:simpleType>
        <xsd:restriction base="dms:Note">
          <xsd:maxLength value="255"/>
        </xsd:restriction>
      </xsd:simpleType>
    </xsd:element>
    <xsd:element name="Format" ma:index="14" nillable="true" ma:displayName="Format" ma:format="Dropdown" ma:internalName="Format">
      <xsd:simpleType>
        <xsd:union memberTypes="dms:Text">
          <xsd:simpleType>
            <xsd:restriction base="dms:Choice">
              <xsd:enumeration value="LaTeX"/>
              <xsd:enumeration value="Microsoft Office 2003"/>
              <xsd:enumeration value="Microsoft Office 2007-2013"/>
              <xsd:enumeration value="Microsoft Office 2013/2016"/>
              <xsd:enumeration value="OpenOffice 3.0"/>
            </xsd:restriction>
          </xsd:simpleType>
        </xsd:union>
      </xsd:simpleType>
    </xsd:element>
    <xsd:element name="Kategorie" ma:index="15" nillable="true" ma:displayName="Kategorie" ma:default="Anleitungen" ma:format="Dropdown" ma:internalName="Kategorie">
      <xsd:simpleType>
        <xsd:union memberTypes="dms:Text">
          <xsd:simpleType>
            <xsd:restriction base="dms:Choice">
              <xsd:enumeration value="Anleitungen"/>
              <xsd:enumeration value="Aushänge für Lift und Tür"/>
              <xsd:enumeration value="Basisvorlagen"/>
              <xsd:enumeration value="Brief-/Faxvorlagen"/>
              <xsd:enumeration value="Einladungen"/>
              <xsd:enumeration value="Etiketten"/>
              <xsd:enumeration value="Musterdateien"/>
              <xsd:enumeration value="Namensschilder"/>
              <xsd:enumeration value="Präsentationen"/>
              <xsd:enumeration value="Skripten-Cover"/>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7D6B3F-5577-476F-86B7-640F22A7303E}">
  <ds:schemaRefs>
    <ds:schemaRef ds:uri="http://schemas.microsoft.com/office/2006/documentManagement/types"/>
    <ds:schemaRef ds:uri="http://schemas.microsoft.com/office/infopath/2007/PartnerControls"/>
    <ds:schemaRef ds:uri="http://purl.org/dc/terms/"/>
    <ds:schemaRef ds:uri="dde413db-0745-4f3a-8dca-564dc7ff6f7d"/>
    <ds:schemaRef ds:uri="http://purl.org/dc/dcmitype/"/>
    <ds:schemaRef ds:uri="1a8d9a65-8471-4209-a900-f8e11db75e0a"/>
    <ds:schemaRef ds:uri="http://purl.org/dc/elements/1.1/"/>
    <ds:schemaRef ds:uri="http://schemas.microsoft.com/office/2006/metadata/properties"/>
    <ds:schemaRef ds:uri="http://schemas.openxmlformats.org/package/2006/metadata/core-properties"/>
    <ds:schemaRef ds:uri="08b0a3ee-3d2a-451c-9a1a-7e5d5b0c9c77"/>
    <ds:schemaRef ds:uri="http://www.w3.org/XML/1998/namespace"/>
  </ds:schemaRefs>
</ds:datastoreItem>
</file>

<file path=customXml/itemProps2.xml><?xml version="1.0" encoding="utf-8"?>
<ds:datastoreItem xmlns:ds="http://schemas.openxmlformats.org/officeDocument/2006/customXml" ds:itemID="{F81A55E1-CBDB-4240-BA15-C352899040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d9a65-8471-4209-a900-f8e11db75e0a"/>
    <ds:schemaRef ds:uri="08b0a3ee-3d2a-451c-9a1a-7e5d5b0c9c77"/>
    <ds:schemaRef ds:uri="dde413db-0745-4f3a-8dca-564dc7ff6f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CB9B64-E4F9-4EC0-BA15-F56C2B2730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VL_WU Musterpräsentation 4x3_Stand Juli2017</Template>
  <TotalTime>0</TotalTime>
  <Words>220</Words>
  <Application>Microsoft Office PowerPoint</Application>
  <PresentationFormat>Bildschirmpräsentation (4:3)</PresentationFormat>
  <Paragraphs>55</Paragraphs>
  <Slides>3</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3</vt:i4>
      </vt:variant>
    </vt:vector>
  </HeadingPairs>
  <TitlesOfParts>
    <vt:vector size="13" baseType="lpstr">
      <vt:lpstr>Arial</vt:lpstr>
      <vt:lpstr>Calibri</vt:lpstr>
      <vt:lpstr>Cambria</vt:lpstr>
      <vt:lpstr>Georgia</vt:lpstr>
      <vt:lpstr>Montserrat</vt:lpstr>
      <vt:lpstr>Montserrat Light</vt:lpstr>
      <vt:lpstr>Times New Roman</vt:lpstr>
      <vt:lpstr>Verdana</vt:lpstr>
      <vt:lpstr>Wingdings</vt:lpstr>
      <vt:lpstr>WU 4:3</vt:lpstr>
      <vt:lpstr>Chancen und Risiken </vt:lpstr>
      <vt:lpstr>Chancen und Risiken </vt:lpstr>
      <vt:lpstr>Mein Projekt:  Chancen &amp; Risiken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2018-09-18T10:01:00Z</dcterms:created>
  <dcterms:modified xsi:type="dcterms:W3CDTF">2022-04-28T14:36:27Z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U Thema">
    <vt:lpwstr>403;#Corporate Design|19895bcd-b158-45ae-ab7b-f5ca217dfcec</vt:lpwstr>
  </property>
  <property fmtid="{D5CDD505-2E9C-101B-9397-08002B2CF9AE}" pid="3" name="Dokumentenart">
    <vt:lpwstr>266;#Vorlagen|17fc50ed-8ad1-47be-ab12-04243fd74ddb</vt:lpwstr>
  </property>
  <property fmtid="{D5CDD505-2E9C-101B-9397-08002B2CF9AE}" pid="4" name="ContentTypeId">
    <vt:lpwstr>0x010100BCF651A35DF3154DB01328AF51148DAE</vt:lpwstr>
  </property>
</Properties>
</file>