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8"/>
  </p:notesMasterIdLst>
  <p:handoutMasterIdLst>
    <p:handoutMasterId r:id="rId9"/>
  </p:handoutMasterIdLst>
  <p:sldIdLst>
    <p:sldId id="349" r:id="rId5"/>
    <p:sldId id="350" r:id="rId6"/>
    <p:sldId id="374" r:id="rId7"/>
  </p:sldIdLst>
  <p:sldSz cx="9144000" cy="6858000" type="screen4x3"/>
  <p:notesSz cx="6797675" cy="9926638"/>
  <p:custDataLst>
    <p:tags r:id="rId10"/>
  </p:custDataLst>
  <p:defaultTextStyle>
    <a:defPPr>
      <a:defRPr lang="de-DE"/>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Autor"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CBDDEF"/>
    <a:srgbClr val="0096D3"/>
    <a:srgbClr val="E7EFF7"/>
    <a:srgbClr val="159DD3"/>
    <a:srgbClr val="0C94B7"/>
    <a:srgbClr val="41B4CE"/>
    <a:srgbClr val="73BAD1"/>
    <a:srgbClr val="65B4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18" autoAdjust="0"/>
    <p:restoredTop sz="96379" autoAdjust="0"/>
  </p:normalViewPr>
  <p:slideViewPr>
    <p:cSldViewPr snapToGrid="0" showGuides="1">
      <p:cViewPr varScale="1">
        <p:scale>
          <a:sx n="97" d="100"/>
          <a:sy n="97" d="100"/>
        </p:scale>
        <p:origin x="36" y="777"/>
      </p:cViewPr>
      <p:guideLst>
        <p:guide orient="horz" pos="2160"/>
        <p:guide pos="2880"/>
      </p:guideLst>
    </p:cSldViewPr>
  </p:slideViewPr>
  <p:outlineViewPr>
    <p:cViewPr>
      <p:scale>
        <a:sx n="33" d="100"/>
        <a:sy n="33" d="100"/>
      </p:scale>
      <p:origin x="0" y="-23622"/>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6" d="100"/>
          <a:sy n="86" d="100"/>
        </p:scale>
        <p:origin x="3864"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heme" Target="theme/theme1.xml"/><Relationship Id="rId56"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AB70B1-FC88-46E8-8F0C-B966BCE4F3B9}" type="doc">
      <dgm:prSet loTypeId="urn:microsoft.com/office/officeart/2005/8/layout/pyramid1" loCatId="pyramid" qsTypeId="urn:microsoft.com/office/officeart/2005/8/quickstyle/simple1" qsCatId="simple" csTypeId="urn:microsoft.com/office/officeart/2005/8/colors/accent5_2" csCatId="accent5" phldr="1"/>
      <dgm:spPr/>
    </dgm:pt>
    <dgm:pt modelId="{832302F7-E121-4B82-9B1F-8D683173BDB1}">
      <dgm:prSet phldrT="[Text]" custT="1"/>
      <dgm:spPr>
        <a:solidFill>
          <a:srgbClr val="003399"/>
        </a:solidFill>
      </dgm:spPr>
      <dgm:t>
        <a:bodyPr/>
        <a:lstStyle/>
        <a:p>
          <a:endParaRPr lang="de-DE" sz="3500" dirty="0" smtClean="0"/>
        </a:p>
      </dgm:t>
    </dgm:pt>
    <dgm:pt modelId="{35A0C1EF-F6BC-4A10-A519-F0B43A10FE73}" type="parTrans" cxnId="{FBE71C0F-AA22-4051-8A48-FEC6ADF4035C}">
      <dgm:prSet/>
      <dgm:spPr/>
      <dgm:t>
        <a:bodyPr/>
        <a:lstStyle/>
        <a:p>
          <a:endParaRPr lang="de-DE"/>
        </a:p>
      </dgm:t>
    </dgm:pt>
    <dgm:pt modelId="{7721338B-5493-4FB6-BA75-E6C73FFE0EEA}" type="sibTrans" cxnId="{FBE71C0F-AA22-4051-8A48-FEC6ADF4035C}">
      <dgm:prSet/>
      <dgm:spPr/>
      <dgm:t>
        <a:bodyPr/>
        <a:lstStyle/>
        <a:p>
          <a:endParaRPr lang="de-DE"/>
        </a:p>
      </dgm:t>
    </dgm:pt>
    <dgm:pt modelId="{A6650E3F-2996-4EB9-946D-0C73B25FBD73}">
      <dgm:prSet phldrT="[Text]"/>
      <dgm:spPr>
        <a:solidFill>
          <a:srgbClr val="003399"/>
        </a:solidFill>
      </dgm:spPr>
      <dgm:t>
        <a:bodyPr/>
        <a:lstStyle/>
        <a:p>
          <a:endParaRPr lang="de-DE" dirty="0"/>
        </a:p>
      </dgm:t>
    </dgm:pt>
    <dgm:pt modelId="{B5886774-E514-446D-BE0E-283A45AA36F6}" type="parTrans" cxnId="{8A65182D-CC9D-490A-9F7C-07CF402A8CD3}">
      <dgm:prSet/>
      <dgm:spPr/>
      <dgm:t>
        <a:bodyPr/>
        <a:lstStyle/>
        <a:p>
          <a:endParaRPr lang="de-DE"/>
        </a:p>
      </dgm:t>
    </dgm:pt>
    <dgm:pt modelId="{F1632171-679B-40BC-B223-D4929077CD08}" type="sibTrans" cxnId="{8A65182D-CC9D-490A-9F7C-07CF402A8CD3}">
      <dgm:prSet/>
      <dgm:spPr/>
      <dgm:t>
        <a:bodyPr/>
        <a:lstStyle/>
        <a:p>
          <a:endParaRPr lang="de-DE"/>
        </a:p>
      </dgm:t>
    </dgm:pt>
    <dgm:pt modelId="{5A0DA178-A43F-47A7-A6A1-16621540F7A2}">
      <dgm:prSet phldrT="[Text]"/>
      <dgm:spPr>
        <a:solidFill>
          <a:srgbClr val="003399"/>
        </a:solidFill>
      </dgm:spPr>
      <dgm:t>
        <a:bodyPr/>
        <a:lstStyle/>
        <a:p>
          <a:endParaRPr lang="de-DE" dirty="0"/>
        </a:p>
      </dgm:t>
    </dgm:pt>
    <dgm:pt modelId="{E90546E6-5561-4B98-A88E-768AA6561E99}" type="parTrans" cxnId="{8F58C0B7-2B11-4F5F-9FF4-8DB1E5BBCA85}">
      <dgm:prSet/>
      <dgm:spPr/>
      <dgm:t>
        <a:bodyPr/>
        <a:lstStyle/>
        <a:p>
          <a:endParaRPr lang="de-DE"/>
        </a:p>
      </dgm:t>
    </dgm:pt>
    <dgm:pt modelId="{0CE73B09-669B-490C-8D6D-391F4A25A3B3}" type="sibTrans" cxnId="{8F58C0B7-2B11-4F5F-9FF4-8DB1E5BBCA85}">
      <dgm:prSet/>
      <dgm:spPr/>
      <dgm:t>
        <a:bodyPr/>
        <a:lstStyle/>
        <a:p>
          <a:endParaRPr lang="de-DE"/>
        </a:p>
      </dgm:t>
    </dgm:pt>
    <dgm:pt modelId="{555D24CC-AB2B-4B4E-BC1A-C2643E4B3F6D}" type="pres">
      <dgm:prSet presAssocID="{DCAB70B1-FC88-46E8-8F0C-B966BCE4F3B9}" presName="Name0" presStyleCnt="0">
        <dgm:presLayoutVars>
          <dgm:dir/>
          <dgm:animLvl val="lvl"/>
          <dgm:resizeHandles val="exact"/>
        </dgm:presLayoutVars>
      </dgm:prSet>
      <dgm:spPr/>
    </dgm:pt>
    <dgm:pt modelId="{E86F9A59-39DA-498E-B04B-091C47F8D60C}" type="pres">
      <dgm:prSet presAssocID="{832302F7-E121-4B82-9B1F-8D683173BDB1}" presName="Name8" presStyleCnt="0"/>
      <dgm:spPr/>
    </dgm:pt>
    <dgm:pt modelId="{50A3927B-A0F1-4285-A660-06134C6D275E}" type="pres">
      <dgm:prSet presAssocID="{832302F7-E121-4B82-9B1F-8D683173BDB1}" presName="level" presStyleLbl="node1" presStyleIdx="0" presStyleCnt="3" custLinFactNeighborY="409">
        <dgm:presLayoutVars>
          <dgm:chMax val="1"/>
          <dgm:bulletEnabled val="1"/>
        </dgm:presLayoutVars>
      </dgm:prSet>
      <dgm:spPr/>
      <dgm:t>
        <a:bodyPr/>
        <a:lstStyle/>
        <a:p>
          <a:endParaRPr lang="de-DE"/>
        </a:p>
      </dgm:t>
    </dgm:pt>
    <dgm:pt modelId="{163C774A-EAC9-4DFF-8D23-C585AB988DF8}" type="pres">
      <dgm:prSet presAssocID="{832302F7-E121-4B82-9B1F-8D683173BDB1}" presName="levelTx" presStyleLbl="revTx" presStyleIdx="0" presStyleCnt="0">
        <dgm:presLayoutVars>
          <dgm:chMax val="1"/>
          <dgm:bulletEnabled val="1"/>
        </dgm:presLayoutVars>
      </dgm:prSet>
      <dgm:spPr/>
      <dgm:t>
        <a:bodyPr/>
        <a:lstStyle/>
        <a:p>
          <a:endParaRPr lang="de-DE"/>
        </a:p>
      </dgm:t>
    </dgm:pt>
    <dgm:pt modelId="{3C3AF06A-DD6D-4CD3-A430-5689341F84EB}" type="pres">
      <dgm:prSet presAssocID="{A6650E3F-2996-4EB9-946D-0C73B25FBD73}" presName="Name8" presStyleCnt="0"/>
      <dgm:spPr/>
    </dgm:pt>
    <dgm:pt modelId="{266F8ADD-98CF-4168-9813-8B154A25881B}" type="pres">
      <dgm:prSet presAssocID="{A6650E3F-2996-4EB9-946D-0C73B25FBD73}" presName="level" presStyleLbl="node1" presStyleIdx="1" presStyleCnt="3" custScaleY="62833">
        <dgm:presLayoutVars>
          <dgm:chMax val="1"/>
          <dgm:bulletEnabled val="1"/>
        </dgm:presLayoutVars>
      </dgm:prSet>
      <dgm:spPr/>
      <dgm:t>
        <a:bodyPr/>
        <a:lstStyle/>
        <a:p>
          <a:endParaRPr lang="de-DE"/>
        </a:p>
      </dgm:t>
    </dgm:pt>
    <dgm:pt modelId="{24E1803F-FECC-4071-B8F5-3DE57AF5507F}" type="pres">
      <dgm:prSet presAssocID="{A6650E3F-2996-4EB9-946D-0C73B25FBD73}" presName="levelTx" presStyleLbl="revTx" presStyleIdx="0" presStyleCnt="0">
        <dgm:presLayoutVars>
          <dgm:chMax val="1"/>
          <dgm:bulletEnabled val="1"/>
        </dgm:presLayoutVars>
      </dgm:prSet>
      <dgm:spPr/>
      <dgm:t>
        <a:bodyPr/>
        <a:lstStyle/>
        <a:p>
          <a:endParaRPr lang="de-DE"/>
        </a:p>
      </dgm:t>
    </dgm:pt>
    <dgm:pt modelId="{E3B1C543-FA10-49BA-913B-1A4754CF8CBA}" type="pres">
      <dgm:prSet presAssocID="{5A0DA178-A43F-47A7-A6A1-16621540F7A2}" presName="Name8" presStyleCnt="0"/>
      <dgm:spPr/>
    </dgm:pt>
    <dgm:pt modelId="{974D5891-7F77-4855-9267-B2FC7B9D60BB}" type="pres">
      <dgm:prSet presAssocID="{5A0DA178-A43F-47A7-A6A1-16621540F7A2}" presName="level" presStyleLbl="node1" presStyleIdx="2" presStyleCnt="3" custScaleY="69656">
        <dgm:presLayoutVars>
          <dgm:chMax val="1"/>
          <dgm:bulletEnabled val="1"/>
        </dgm:presLayoutVars>
      </dgm:prSet>
      <dgm:spPr/>
      <dgm:t>
        <a:bodyPr/>
        <a:lstStyle/>
        <a:p>
          <a:endParaRPr lang="de-DE"/>
        </a:p>
      </dgm:t>
    </dgm:pt>
    <dgm:pt modelId="{38D6650A-7E86-4D20-A2CF-75C8F9815A11}" type="pres">
      <dgm:prSet presAssocID="{5A0DA178-A43F-47A7-A6A1-16621540F7A2}" presName="levelTx" presStyleLbl="revTx" presStyleIdx="0" presStyleCnt="0">
        <dgm:presLayoutVars>
          <dgm:chMax val="1"/>
          <dgm:bulletEnabled val="1"/>
        </dgm:presLayoutVars>
      </dgm:prSet>
      <dgm:spPr/>
      <dgm:t>
        <a:bodyPr/>
        <a:lstStyle/>
        <a:p>
          <a:endParaRPr lang="de-DE"/>
        </a:p>
      </dgm:t>
    </dgm:pt>
  </dgm:ptLst>
  <dgm:cxnLst>
    <dgm:cxn modelId="{91CB91B4-E814-44FE-96A9-88C73F5C403E}" type="presOf" srcId="{A6650E3F-2996-4EB9-946D-0C73B25FBD73}" destId="{266F8ADD-98CF-4168-9813-8B154A25881B}" srcOrd="0" destOrd="0" presId="urn:microsoft.com/office/officeart/2005/8/layout/pyramid1"/>
    <dgm:cxn modelId="{749FFAD4-6BC1-4D42-B476-ED22452A5DE9}" type="presOf" srcId="{832302F7-E121-4B82-9B1F-8D683173BDB1}" destId="{163C774A-EAC9-4DFF-8D23-C585AB988DF8}" srcOrd="1" destOrd="0" presId="urn:microsoft.com/office/officeart/2005/8/layout/pyramid1"/>
    <dgm:cxn modelId="{5A420646-7AA4-482D-A8AF-96770FCAE2B1}" type="presOf" srcId="{A6650E3F-2996-4EB9-946D-0C73B25FBD73}" destId="{24E1803F-FECC-4071-B8F5-3DE57AF5507F}" srcOrd="1" destOrd="0" presId="urn:microsoft.com/office/officeart/2005/8/layout/pyramid1"/>
    <dgm:cxn modelId="{02B5C847-EE00-4B7B-89A6-8949130F3C06}" type="presOf" srcId="{DCAB70B1-FC88-46E8-8F0C-B966BCE4F3B9}" destId="{555D24CC-AB2B-4B4E-BC1A-C2643E4B3F6D}" srcOrd="0" destOrd="0" presId="urn:microsoft.com/office/officeart/2005/8/layout/pyramid1"/>
    <dgm:cxn modelId="{58C57214-C113-4341-A01C-25EE49E2E52E}" type="presOf" srcId="{832302F7-E121-4B82-9B1F-8D683173BDB1}" destId="{50A3927B-A0F1-4285-A660-06134C6D275E}" srcOrd="0" destOrd="0" presId="urn:microsoft.com/office/officeart/2005/8/layout/pyramid1"/>
    <dgm:cxn modelId="{8A65182D-CC9D-490A-9F7C-07CF402A8CD3}" srcId="{DCAB70B1-FC88-46E8-8F0C-B966BCE4F3B9}" destId="{A6650E3F-2996-4EB9-946D-0C73B25FBD73}" srcOrd="1" destOrd="0" parTransId="{B5886774-E514-446D-BE0E-283A45AA36F6}" sibTransId="{F1632171-679B-40BC-B223-D4929077CD08}"/>
    <dgm:cxn modelId="{8F58C0B7-2B11-4F5F-9FF4-8DB1E5BBCA85}" srcId="{DCAB70B1-FC88-46E8-8F0C-B966BCE4F3B9}" destId="{5A0DA178-A43F-47A7-A6A1-16621540F7A2}" srcOrd="2" destOrd="0" parTransId="{E90546E6-5561-4B98-A88E-768AA6561E99}" sibTransId="{0CE73B09-669B-490C-8D6D-391F4A25A3B3}"/>
    <dgm:cxn modelId="{C1292C1A-8730-429E-A044-DC1F277A9EAE}" type="presOf" srcId="{5A0DA178-A43F-47A7-A6A1-16621540F7A2}" destId="{38D6650A-7E86-4D20-A2CF-75C8F9815A11}" srcOrd="1" destOrd="0" presId="urn:microsoft.com/office/officeart/2005/8/layout/pyramid1"/>
    <dgm:cxn modelId="{4AF41BB2-5873-4449-93E7-E4C14A6A4302}" type="presOf" srcId="{5A0DA178-A43F-47A7-A6A1-16621540F7A2}" destId="{974D5891-7F77-4855-9267-B2FC7B9D60BB}" srcOrd="0" destOrd="0" presId="urn:microsoft.com/office/officeart/2005/8/layout/pyramid1"/>
    <dgm:cxn modelId="{FBE71C0F-AA22-4051-8A48-FEC6ADF4035C}" srcId="{DCAB70B1-FC88-46E8-8F0C-B966BCE4F3B9}" destId="{832302F7-E121-4B82-9B1F-8D683173BDB1}" srcOrd="0" destOrd="0" parTransId="{35A0C1EF-F6BC-4A10-A519-F0B43A10FE73}" sibTransId="{7721338B-5493-4FB6-BA75-E6C73FFE0EEA}"/>
    <dgm:cxn modelId="{FC6470F7-EE6A-44DE-A0E3-89F09580B449}" type="presParOf" srcId="{555D24CC-AB2B-4B4E-BC1A-C2643E4B3F6D}" destId="{E86F9A59-39DA-498E-B04B-091C47F8D60C}" srcOrd="0" destOrd="0" presId="urn:microsoft.com/office/officeart/2005/8/layout/pyramid1"/>
    <dgm:cxn modelId="{EEA96B80-6352-46A6-A357-08F2D65226DB}" type="presParOf" srcId="{E86F9A59-39DA-498E-B04B-091C47F8D60C}" destId="{50A3927B-A0F1-4285-A660-06134C6D275E}" srcOrd="0" destOrd="0" presId="urn:microsoft.com/office/officeart/2005/8/layout/pyramid1"/>
    <dgm:cxn modelId="{C09F6A92-5246-4A3B-AC05-8CA9B1EE21D7}" type="presParOf" srcId="{E86F9A59-39DA-498E-B04B-091C47F8D60C}" destId="{163C774A-EAC9-4DFF-8D23-C585AB988DF8}" srcOrd="1" destOrd="0" presId="urn:microsoft.com/office/officeart/2005/8/layout/pyramid1"/>
    <dgm:cxn modelId="{191795BA-FEE2-4D46-9E68-005A675715CE}" type="presParOf" srcId="{555D24CC-AB2B-4B4E-BC1A-C2643E4B3F6D}" destId="{3C3AF06A-DD6D-4CD3-A430-5689341F84EB}" srcOrd="1" destOrd="0" presId="urn:microsoft.com/office/officeart/2005/8/layout/pyramid1"/>
    <dgm:cxn modelId="{DA5AE5AD-19B6-4199-BA6B-EC7E7BBBFDA7}" type="presParOf" srcId="{3C3AF06A-DD6D-4CD3-A430-5689341F84EB}" destId="{266F8ADD-98CF-4168-9813-8B154A25881B}" srcOrd="0" destOrd="0" presId="urn:microsoft.com/office/officeart/2005/8/layout/pyramid1"/>
    <dgm:cxn modelId="{BDE2794B-F0A4-4A0C-B95E-68E21837D960}" type="presParOf" srcId="{3C3AF06A-DD6D-4CD3-A430-5689341F84EB}" destId="{24E1803F-FECC-4071-B8F5-3DE57AF5507F}" srcOrd="1" destOrd="0" presId="urn:microsoft.com/office/officeart/2005/8/layout/pyramid1"/>
    <dgm:cxn modelId="{E5013726-C110-40D6-9BDF-8B7CB38E8C67}" type="presParOf" srcId="{555D24CC-AB2B-4B4E-BC1A-C2643E4B3F6D}" destId="{E3B1C543-FA10-49BA-913B-1A4754CF8CBA}" srcOrd="2" destOrd="0" presId="urn:microsoft.com/office/officeart/2005/8/layout/pyramid1"/>
    <dgm:cxn modelId="{3373133C-1043-4A3C-AE24-B5B5AFFF74CF}" type="presParOf" srcId="{E3B1C543-FA10-49BA-913B-1A4754CF8CBA}" destId="{974D5891-7F77-4855-9267-B2FC7B9D60BB}" srcOrd="0" destOrd="0" presId="urn:microsoft.com/office/officeart/2005/8/layout/pyramid1"/>
    <dgm:cxn modelId="{C5F40929-92EE-4827-94A1-23062D7247CF}" type="presParOf" srcId="{E3B1C543-FA10-49BA-913B-1A4754CF8CBA}" destId="{38D6650A-7E86-4D20-A2CF-75C8F9815A1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DCAB70B1-FC88-46E8-8F0C-B966BCE4F3B9}" type="doc">
      <dgm:prSet loTypeId="urn:microsoft.com/office/officeart/2005/8/layout/pyramid1" loCatId="pyramid" qsTypeId="urn:microsoft.com/office/officeart/2005/8/quickstyle/simple1" qsCatId="simple" csTypeId="urn:microsoft.com/office/officeart/2005/8/colors/accent5_2" csCatId="accent5" phldr="1"/>
      <dgm:spPr/>
    </dgm:pt>
    <dgm:pt modelId="{832302F7-E121-4B82-9B1F-8D683173BDB1}">
      <dgm:prSet phldrT="[Text]" custT="1"/>
      <dgm:spPr>
        <a:solidFill>
          <a:srgbClr val="003399"/>
        </a:solidFill>
      </dgm:spPr>
      <dgm:t>
        <a:bodyPr/>
        <a:lstStyle/>
        <a:p>
          <a:endParaRPr lang="de-DE" sz="3500" dirty="0" smtClean="0"/>
        </a:p>
      </dgm:t>
    </dgm:pt>
    <dgm:pt modelId="{35A0C1EF-F6BC-4A10-A519-F0B43A10FE73}" type="parTrans" cxnId="{FBE71C0F-AA22-4051-8A48-FEC6ADF4035C}">
      <dgm:prSet/>
      <dgm:spPr/>
      <dgm:t>
        <a:bodyPr/>
        <a:lstStyle/>
        <a:p>
          <a:endParaRPr lang="de-DE"/>
        </a:p>
      </dgm:t>
    </dgm:pt>
    <dgm:pt modelId="{7721338B-5493-4FB6-BA75-E6C73FFE0EEA}" type="sibTrans" cxnId="{FBE71C0F-AA22-4051-8A48-FEC6ADF4035C}">
      <dgm:prSet/>
      <dgm:spPr/>
      <dgm:t>
        <a:bodyPr/>
        <a:lstStyle/>
        <a:p>
          <a:endParaRPr lang="de-DE"/>
        </a:p>
      </dgm:t>
    </dgm:pt>
    <dgm:pt modelId="{A6650E3F-2996-4EB9-946D-0C73B25FBD73}">
      <dgm:prSet phldrT="[Text]"/>
      <dgm:spPr>
        <a:solidFill>
          <a:srgbClr val="003399"/>
        </a:solidFill>
      </dgm:spPr>
      <dgm:t>
        <a:bodyPr/>
        <a:lstStyle/>
        <a:p>
          <a:endParaRPr lang="de-DE" dirty="0"/>
        </a:p>
      </dgm:t>
    </dgm:pt>
    <dgm:pt modelId="{B5886774-E514-446D-BE0E-283A45AA36F6}" type="parTrans" cxnId="{8A65182D-CC9D-490A-9F7C-07CF402A8CD3}">
      <dgm:prSet/>
      <dgm:spPr/>
      <dgm:t>
        <a:bodyPr/>
        <a:lstStyle/>
        <a:p>
          <a:endParaRPr lang="de-DE"/>
        </a:p>
      </dgm:t>
    </dgm:pt>
    <dgm:pt modelId="{F1632171-679B-40BC-B223-D4929077CD08}" type="sibTrans" cxnId="{8A65182D-CC9D-490A-9F7C-07CF402A8CD3}">
      <dgm:prSet/>
      <dgm:spPr/>
      <dgm:t>
        <a:bodyPr/>
        <a:lstStyle/>
        <a:p>
          <a:endParaRPr lang="de-DE"/>
        </a:p>
      </dgm:t>
    </dgm:pt>
    <dgm:pt modelId="{5A0DA178-A43F-47A7-A6A1-16621540F7A2}">
      <dgm:prSet phldrT="[Text]"/>
      <dgm:spPr>
        <a:solidFill>
          <a:srgbClr val="003399"/>
        </a:solidFill>
      </dgm:spPr>
      <dgm:t>
        <a:bodyPr/>
        <a:lstStyle/>
        <a:p>
          <a:endParaRPr lang="de-DE" dirty="0"/>
        </a:p>
      </dgm:t>
    </dgm:pt>
    <dgm:pt modelId="{E90546E6-5561-4B98-A88E-768AA6561E99}" type="parTrans" cxnId="{8F58C0B7-2B11-4F5F-9FF4-8DB1E5BBCA85}">
      <dgm:prSet/>
      <dgm:spPr/>
      <dgm:t>
        <a:bodyPr/>
        <a:lstStyle/>
        <a:p>
          <a:endParaRPr lang="de-DE"/>
        </a:p>
      </dgm:t>
    </dgm:pt>
    <dgm:pt modelId="{0CE73B09-669B-490C-8D6D-391F4A25A3B3}" type="sibTrans" cxnId="{8F58C0B7-2B11-4F5F-9FF4-8DB1E5BBCA85}">
      <dgm:prSet/>
      <dgm:spPr/>
      <dgm:t>
        <a:bodyPr/>
        <a:lstStyle/>
        <a:p>
          <a:endParaRPr lang="de-DE"/>
        </a:p>
      </dgm:t>
    </dgm:pt>
    <dgm:pt modelId="{555D24CC-AB2B-4B4E-BC1A-C2643E4B3F6D}" type="pres">
      <dgm:prSet presAssocID="{DCAB70B1-FC88-46E8-8F0C-B966BCE4F3B9}" presName="Name0" presStyleCnt="0">
        <dgm:presLayoutVars>
          <dgm:dir/>
          <dgm:animLvl val="lvl"/>
          <dgm:resizeHandles val="exact"/>
        </dgm:presLayoutVars>
      </dgm:prSet>
      <dgm:spPr/>
    </dgm:pt>
    <dgm:pt modelId="{E86F9A59-39DA-498E-B04B-091C47F8D60C}" type="pres">
      <dgm:prSet presAssocID="{832302F7-E121-4B82-9B1F-8D683173BDB1}" presName="Name8" presStyleCnt="0"/>
      <dgm:spPr/>
    </dgm:pt>
    <dgm:pt modelId="{50A3927B-A0F1-4285-A660-06134C6D275E}" type="pres">
      <dgm:prSet presAssocID="{832302F7-E121-4B82-9B1F-8D683173BDB1}" presName="level" presStyleLbl="node1" presStyleIdx="0" presStyleCnt="3" custLinFactNeighborY="409">
        <dgm:presLayoutVars>
          <dgm:chMax val="1"/>
          <dgm:bulletEnabled val="1"/>
        </dgm:presLayoutVars>
      </dgm:prSet>
      <dgm:spPr/>
      <dgm:t>
        <a:bodyPr/>
        <a:lstStyle/>
        <a:p>
          <a:endParaRPr lang="de-DE"/>
        </a:p>
      </dgm:t>
    </dgm:pt>
    <dgm:pt modelId="{163C774A-EAC9-4DFF-8D23-C585AB988DF8}" type="pres">
      <dgm:prSet presAssocID="{832302F7-E121-4B82-9B1F-8D683173BDB1}" presName="levelTx" presStyleLbl="revTx" presStyleIdx="0" presStyleCnt="0">
        <dgm:presLayoutVars>
          <dgm:chMax val="1"/>
          <dgm:bulletEnabled val="1"/>
        </dgm:presLayoutVars>
      </dgm:prSet>
      <dgm:spPr/>
      <dgm:t>
        <a:bodyPr/>
        <a:lstStyle/>
        <a:p>
          <a:endParaRPr lang="de-DE"/>
        </a:p>
      </dgm:t>
    </dgm:pt>
    <dgm:pt modelId="{3C3AF06A-DD6D-4CD3-A430-5689341F84EB}" type="pres">
      <dgm:prSet presAssocID="{A6650E3F-2996-4EB9-946D-0C73B25FBD73}" presName="Name8" presStyleCnt="0"/>
      <dgm:spPr/>
    </dgm:pt>
    <dgm:pt modelId="{266F8ADD-98CF-4168-9813-8B154A25881B}" type="pres">
      <dgm:prSet presAssocID="{A6650E3F-2996-4EB9-946D-0C73B25FBD73}" presName="level" presStyleLbl="node1" presStyleIdx="1" presStyleCnt="3" custScaleY="62833">
        <dgm:presLayoutVars>
          <dgm:chMax val="1"/>
          <dgm:bulletEnabled val="1"/>
        </dgm:presLayoutVars>
      </dgm:prSet>
      <dgm:spPr/>
      <dgm:t>
        <a:bodyPr/>
        <a:lstStyle/>
        <a:p>
          <a:endParaRPr lang="de-DE"/>
        </a:p>
      </dgm:t>
    </dgm:pt>
    <dgm:pt modelId="{24E1803F-FECC-4071-B8F5-3DE57AF5507F}" type="pres">
      <dgm:prSet presAssocID="{A6650E3F-2996-4EB9-946D-0C73B25FBD73}" presName="levelTx" presStyleLbl="revTx" presStyleIdx="0" presStyleCnt="0">
        <dgm:presLayoutVars>
          <dgm:chMax val="1"/>
          <dgm:bulletEnabled val="1"/>
        </dgm:presLayoutVars>
      </dgm:prSet>
      <dgm:spPr/>
      <dgm:t>
        <a:bodyPr/>
        <a:lstStyle/>
        <a:p>
          <a:endParaRPr lang="de-DE"/>
        </a:p>
      </dgm:t>
    </dgm:pt>
    <dgm:pt modelId="{E3B1C543-FA10-49BA-913B-1A4754CF8CBA}" type="pres">
      <dgm:prSet presAssocID="{5A0DA178-A43F-47A7-A6A1-16621540F7A2}" presName="Name8" presStyleCnt="0"/>
      <dgm:spPr/>
    </dgm:pt>
    <dgm:pt modelId="{974D5891-7F77-4855-9267-B2FC7B9D60BB}" type="pres">
      <dgm:prSet presAssocID="{5A0DA178-A43F-47A7-A6A1-16621540F7A2}" presName="level" presStyleLbl="node1" presStyleIdx="2" presStyleCnt="3" custScaleY="69656" custLinFactNeighborY="1633">
        <dgm:presLayoutVars>
          <dgm:chMax val="1"/>
          <dgm:bulletEnabled val="1"/>
        </dgm:presLayoutVars>
      </dgm:prSet>
      <dgm:spPr/>
      <dgm:t>
        <a:bodyPr/>
        <a:lstStyle/>
        <a:p>
          <a:endParaRPr lang="de-DE"/>
        </a:p>
      </dgm:t>
    </dgm:pt>
    <dgm:pt modelId="{38D6650A-7E86-4D20-A2CF-75C8F9815A11}" type="pres">
      <dgm:prSet presAssocID="{5A0DA178-A43F-47A7-A6A1-16621540F7A2}" presName="levelTx" presStyleLbl="revTx" presStyleIdx="0" presStyleCnt="0">
        <dgm:presLayoutVars>
          <dgm:chMax val="1"/>
          <dgm:bulletEnabled val="1"/>
        </dgm:presLayoutVars>
      </dgm:prSet>
      <dgm:spPr/>
      <dgm:t>
        <a:bodyPr/>
        <a:lstStyle/>
        <a:p>
          <a:endParaRPr lang="de-DE"/>
        </a:p>
      </dgm:t>
    </dgm:pt>
  </dgm:ptLst>
  <dgm:cxnLst>
    <dgm:cxn modelId="{91CB91B4-E814-44FE-96A9-88C73F5C403E}" type="presOf" srcId="{A6650E3F-2996-4EB9-946D-0C73B25FBD73}" destId="{266F8ADD-98CF-4168-9813-8B154A25881B}" srcOrd="0" destOrd="0" presId="urn:microsoft.com/office/officeart/2005/8/layout/pyramid1"/>
    <dgm:cxn modelId="{749FFAD4-6BC1-4D42-B476-ED22452A5DE9}" type="presOf" srcId="{832302F7-E121-4B82-9B1F-8D683173BDB1}" destId="{163C774A-EAC9-4DFF-8D23-C585AB988DF8}" srcOrd="1" destOrd="0" presId="urn:microsoft.com/office/officeart/2005/8/layout/pyramid1"/>
    <dgm:cxn modelId="{5A420646-7AA4-482D-A8AF-96770FCAE2B1}" type="presOf" srcId="{A6650E3F-2996-4EB9-946D-0C73B25FBD73}" destId="{24E1803F-FECC-4071-B8F5-3DE57AF5507F}" srcOrd="1" destOrd="0" presId="urn:microsoft.com/office/officeart/2005/8/layout/pyramid1"/>
    <dgm:cxn modelId="{02B5C847-EE00-4B7B-89A6-8949130F3C06}" type="presOf" srcId="{DCAB70B1-FC88-46E8-8F0C-B966BCE4F3B9}" destId="{555D24CC-AB2B-4B4E-BC1A-C2643E4B3F6D}" srcOrd="0" destOrd="0" presId="urn:microsoft.com/office/officeart/2005/8/layout/pyramid1"/>
    <dgm:cxn modelId="{58C57214-C113-4341-A01C-25EE49E2E52E}" type="presOf" srcId="{832302F7-E121-4B82-9B1F-8D683173BDB1}" destId="{50A3927B-A0F1-4285-A660-06134C6D275E}" srcOrd="0" destOrd="0" presId="urn:microsoft.com/office/officeart/2005/8/layout/pyramid1"/>
    <dgm:cxn modelId="{8A65182D-CC9D-490A-9F7C-07CF402A8CD3}" srcId="{DCAB70B1-FC88-46E8-8F0C-B966BCE4F3B9}" destId="{A6650E3F-2996-4EB9-946D-0C73B25FBD73}" srcOrd="1" destOrd="0" parTransId="{B5886774-E514-446D-BE0E-283A45AA36F6}" sibTransId="{F1632171-679B-40BC-B223-D4929077CD08}"/>
    <dgm:cxn modelId="{8F58C0B7-2B11-4F5F-9FF4-8DB1E5BBCA85}" srcId="{DCAB70B1-FC88-46E8-8F0C-B966BCE4F3B9}" destId="{5A0DA178-A43F-47A7-A6A1-16621540F7A2}" srcOrd="2" destOrd="0" parTransId="{E90546E6-5561-4B98-A88E-768AA6561E99}" sibTransId="{0CE73B09-669B-490C-8D6D-391F4A25A3B3}"/>
    <dgm:cxn modelId="{C1292C1A-8730-429E-A044-DC1F277A9EAE}" type="presOf" srcId="{5A0DA178-A43F-47A7-A6A1-16621540F7A2}" destId="{38D6650A-7E86-4D20-A2CF-75C8F9815A11}" srcOrd="1" destOrd="0" presId="urn:microsoft.com/office/officeart/2005/8/layout/pyramid1"/>
    <dgm:cxn modelId="{4AF41BB2-5873-4449-93E7-E4C14A6A4302}" type="presOf" srcId="{5A0DA178-A43F-47A7-A6A1-16621540F7A2}" destId="{974D5891-7F77-4855-9267-B2FC7B9D60BB}" srcOrd="0" destOrd="0" presId="urn:microsoft.com/office/officeart/2005/8/layout/pyramid1"/>
    <dgm:cxn modelId="{FBE71C0F-AA22-4051-8A48-FEC6ADF4035C}" srcId="{DCAB70B1-FC88-46E8-8F0C-B966BCE4F3B9}" destId="{832302F7-E121-4B82-9B1F-8D683173BDB1}" srcOrd="0" destOrd="0" parTransId="{35A0C1EF-F6BC-4A10-A519-F0B43A10FE73}" sibTransId="{7721338B-5493-4FB6-BA75-E6C73FFE0EEA}"/>
    <dgm:cxn modelId="{FC6470F7-EE6A-44DE-A0E3-89F09580B449}" type="presParOf" srcId="{555D24CC-AB2B-4B4E-BC1A-C2643E4B3F6D}" destId="{E86F9A59-39DA-498E-B04B-091C47F8D60C}" srcOrd="0" destOrd="0" presId="urn:microsoft.com/office/officeart/2005/8/layout/pyramid1"/>
    <dgm:cxn modelId="{EEA96B80-6352-46A6-A357-08F2D65226DB}" type="presParOf" srcId="{E86F9A59-39DA-498E-B04B-091C47F8D60C}" destId="{50A3927B-A0F1-4285-A660-06134C6D275E}" srcOrd="0" destOrd="0" presId="urn:microsoft.com/office/officeart/2005/8/layout/pyramid1"/>
    <dgm:cxn modelId="{C09F6A92-5246-4A3B-AC05-8CA9B1EE21D7}" type="presParOf" srcId="{E86F9A59-39DA-498E-B04B-091C47F8D60C}" destId="{163C774A-EAC9-4DFF-8D23-C585AB988DF8}" srcOrd="1" destOrd="0" presId="urn:microsoft.com/office/officeart/2005/8/layout/pyramid1"/>
    <dgm:cxn modelId="{191795BA-FEE2-4D46-9E68-005A675715CE}" type="presParOf" srcId="{555D24CC-AB2B-4B4E-BC1A-C2643E4B3F6D}" destId="{3C3AF06A-DD6D-4CD3-A430-5689341F84EB}" srcOrd="1" destOrd="0" presId="urn:microsoft.com/office/officeart/2005/8/layout/pyramid1"/>
    <dgm:cxn modelId="{DA5AE5AD-19B6-4199-BA6B-EC7E7BBBFDA7}" type="presParOf" srcId="{3C3AF06A-DD6D-4CD3-A430-5689341F84EB}" destId="{266F8ADD-98CF-4168-9813-8B154A25881B}" srcOrd="0" destOrd="0" presId="urn:microsoft.com/office/officeart/2005/8/layout/pyramid1"/>
    <dgm:cxn modelId="{BDE2794B-F0A4-4A0C-B95E-68E21837D960}" type="presParOf" srcId="{3C3AF06A-DD6D-4CD3-A430-5689341F84EB}" destId="{24E1803F-FECC-4071-B8F5-3DE57AF5507F}" srcOrd="1" destOrd="0" presId="urn:microsoft.com/office/officeart/2005/8/layout/pyramid1"/>
    <dgm:cxn modelId="{E5013726-C110-40D6-9BDF-8B7CB38E8C67}" type="presParOf" srcId="{555D24CC-AB2B-4B4E-BC1A-C2643E4B3F6D}" destId="{E3B1C543-FA10-49BA-913B-1A4754CF8CBA}" srcOrd="2" destOrd="0" presId="urn:microsoft.com/office/officeart/2005/8/layout/pyramid1"/>
    <dgm:cxn modelId="{3373133C-1043-4A3C-AE24-B5B5AFFF74CF}" type="presParOf" srcId="{E3B1C543-FA10-49BA-913B-1A4754CF8CBA}" destId="{974D5891-7F77-4855-9267-B2FC7B9D60BB}" srcOrd="0" destOrd="0" presId="urn:microsoft.com/office/officeart/2005/8/layout/pyramid1"/>
    <dgm:cxn modelId="{C5F40929-92EE-4827-94A1-23062D7247CF}" type="presParOf" srcId="{E3B1C543-FA10-49BA-913B-1A4754CF8CBA}" destId="{38D6650A-7E86-4D20-A2CF-75C8F9815A1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3927B-A0F1-4285-A660-06134C6D275E}">
      <dsp:nvSpPr>
        <dsp:cNvPr id="0" name=""/>
        <dsp:cNvSpPr/>
      </dsp:nvSpPr>
      <dsp:spPr>
        <a:xfrm>
          <a:off x="1906757" y="8603"/>
          <a:ext cx="2878364" cy="2103612"/>
        </a:xfrm>
        <a:prstGeom prst="trapezoid">
          <a:avLst>
            <a:gd name="adj" fmla="val 68415"/>
          </a:avLst>
        </a:prstGeom>
        <a:solidFill>
          <a:srgbClr val="00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de-DE" sz="3500" kern="1200" dirty="0" smtClean="0"/>
        </a:p>
      </dsp:txBody>
      <dsp:txXfrm>
        <a:off x="1906757" y="8603"/>
        <a:ext cx="2878364" cy="2103612"/>
      </dsp:txXfrm>
    </dsp:sp>
    <dsp:sp modelId="{266F8ADD-98CF-4168-9813-8B154A25881B}">
      <dsp:nvSpPr>
        <dsp:cNvPr id="0" name=""/>
        <dsp:cNvSpPr/>
      </dsp:nvSpPr>
      <dsp:spPr>
        <a:xfrm>
          <a:off x="1002476" y="2103612"/>
          <a:ext cx="4686926" cy="1321762"/>
        </a:xfrm>
        <a:prstGeom prst="trapezoid">
          <a:avLst>
            <a:gd name="adj" fmla="val 68415"/>
          </a:avLst>
        </a:prstGeom>
        <a:solidFill>
          <a:srgbClr val="00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de-DE" sz="6500" kern="1200" dirty="0"/>
        </a:p>
      </dsp:txBody>
      <dsp:txXfrm>
        <a:off x="1822688" y="2103612"/>
        <a:ext cx="3046502" cy="1321762"/>
      </dsp:txXfrm>
    </dsp:sp>
    <dsp:sp modelId="{974D5891-7F77-4855-9267-B2FC7B9D60BB}">
      <dsp:nvSpPr>
        <dsp:cNvPr id="0" name=""/>
        <dsp:cNvSpPr/>
      </dsp:nvSpPr>
      <dsp:spPr>
        <a:xfrm>
          <a:off x="0" y="3425374"/>
          <a:ext cx="6691880" cy="1465292"/>
        </a:xfrm>
        <a:prstGeom prst="trapezoid">
          <a:avLst>
            <a:gd name="adj" fmla="val 68415"/>
          </a:avLst>
        </a:prstGeom>
        <a:solidFill>
          <a:srgbClr val="00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de-DE" sz="6500" kern="1200" dirty="0"/>
        </a:p>
      </dsp:txBody>
      <dsp:txXfrm>
        <a:off x="1171078" y="3425374"/>
        <a:ext cx="4349722" cy="1465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3927B-A0F1-4285-A660-06134C6D275E}">
      <dsp:nvSpPr>
        <dsp:cNvPr id="0" name=""/>
        <dsp:cNvSpPr/>
      </dsp:nvSpPr>
      <dsp:spPr>
        <a:xfrm>
          <a:off x="1890554" y="8444"/>
          <a:ext cx="2853904" cy="2064674"/>
        </a:xfrm>
        <a:prstGeom prst="trapezoid">
          <a:avLst>
            <a:gd name="adj" fmla="val 69113"/>
          </a:avLst>
        </a:prstGeom>
        <a:solidFill>
          <a:srgbClr val="00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de-DE" sz="3500" kern="1200" dirty="0" smtClean="0"/>
        </a:p>
      </dsp:txBody>
      <dsp:txXfrm>
        <a:off x="1890554" y="8444"/>
        <a:ext cx="2853904" cy="2064674"/>
      </dsp:txXfrm>
    </dsp:sp>
    <dsp:sp modelId="{266F8ADD-98CF-4168-9813-8B154A25881B}">
      <dsp:nvSpPr>
        <dsp:cNvPr id="0" name=""/>
        <dsp:cNvSpPr/>
      </dsp:nvSpPr>
      <dsp:spPr>
        <a:xfrm>
          <a:off x="993957" y="2064674"/>
          <a:ext cx="4647097" cy="1297296"/>
        </a:xfrm>
        <a:prstGeom prst="trapezoid">
          <a:avLst>
            <a:gd name="adj" fmla="val 69113"/>
          </a:avLst>
        </a:prstGeom>
        <a:solidFill>
          <a:srgbClr val="00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de-DE" sz="6500" kern="1200" dirty="0"/>
        </a:p>
      </dsp:txBody>
      <dsp:txXfrm>
        <a:off x="1807199" y="2064674"/>
        <a:ext cx="3020613" cy="1297296"/>
      </dsp:txXfrm>
    </dsp:sp>
    <dsp:sp modelId="{974D5891-7F77-4855-9267-B2FC7B9D60BB}">
      <dsp:nvSpPr>
        <dsp:cNvPr id="0" name=""/>
        <dsp:cNvSpPr/>
      </dsp:nvSpPr>
      <dsp:spPr>
        <a:xfrm>
          <a:off x="0" y="3361971"/>
          <a:ext cx="6635013" cy="1438169"/>
        </a:xfrm>
        <a:prstGeom prst="trapezoid">
          <a:avLst>
            <a:gd name="adj" fmla="val 69113"/>
          </a:avLst>
        </a:prstGeom>
        <a:solidFill>
          <a:srgbClr val="00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de-DE" sz="6500" kern="1200" dirty="0"/>
        </a:p>
      </dsp:txBody>
      <dsp:txXfrm>
        <a:off x="1161127" y="3361971"/>
        <a:ext cx="4312758" cy="1438169"/>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AT" sz="1000" dirty="0">
              <a:latin typeface="Verdana" pitchFamily="34" charset="0"/>
              <a:ea typeface="Verdana" pitchFamily="34" charset="0"/>
              <a:cs typeface="Verdana" pitchFamily="34" charset="0"/>
            </a:endParaRPr>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68817FD-8155-4502-AF78-DBC2EA4B168F}" type="datetimeFigureOut">
              <a:rPr lang="de-AT" sz="1000" smtClean="0">
                <a:latin typeface="Verdana" pitchFamily="34" charset="0"/>
                <a:ea typeface="Verdana" pitchFamily="34" charset="0"/>
                <a:cs typeface="Verdana" pitchFamily="34" charset="0"/>
              </a:rPr>
              <a:t>02.05.2022</a:t>
            </a:fld>
            <a:endParaRPr lang="de-AT" sz="1000" dirty="0">
              <a:latin typeface="Verdana" pitchFamily="34" charset="0"/>
              <a:ea typeface="Verdana" pitchFamily="34" charset="0"/>
              <a:cs typeface="Verdana" pitchFamily="34" charset="0"/>
            </a:endParaRPr>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AT" sz="1000" dirty="0">
              <a:latin typeface="Verdana" pitchFamily="34" charset="0"/>
              <a:ea typeface="Verdana" pitchFamily="34" charset="0"/>
              <a:cs typeface="Verdana" pitchFamily="34" charset="0"/>
            </a:endParaRPr>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17F6F62-1C91-45E7-BAED-FBFBF67C82BC}" type="slidenum">
              <a:rPr lang="de-AT" sz="1000" smtClean="0">
                <a:latin typeface="Verdana" pitchFamily="34" charset="0"/>
                <a:ea typeface="Verdana" pitchFamily="34" charset="0"/>
                <a:cs typeface="Verdana" pitchFamily="34" charset="0"/>
              </a:rPr>
              <a:t>‹Nr.›</a:t>
            </a:fld>
            <a:endParaRPr lang="de-AT" sz="1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543456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000">
                <a:latin typeface="Verdana" pitchFamily="34" charset="0"/>
                <a:ea typeface="Verdana" pitchFamily="34" charset="0"/>
                <a:cs typeface="Verdana" pitchFamily="34" charset="0"/>
              </a:defRPr>
            </a:lvl1pPr>
          </a:lstStyle>
          <a:p>
            <a:endParaRPr lang="de-AT" dirty="0"/>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000">
                <a:latin typeface="Verdana" pitchFamily="34" charset="0"/>
                <a:ea typeface="Verdana" pitchFamily="34" charset="0"/>
                <a:cs typeface="Verdana" pitchFamily="34" charset="0"/>
              </a:defRPr>
            </a:lvl1pPr>
          </a:lstStyle>
          <a:p>
            <a:fld id="{C0A972FC-F5E0-4F80-B169-F0B5EFC71333}" type="datetimeFigureOut">
              <a:rPr lang="de-AT" smtClean="0"/>
              <a:pPr/>
              <a:t>02.05.2022</a:t>
            </a:fld>
            <a:endParaRPr lang="de-AT" dirty="0"/>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AT" dirty="0"/>
              <a:t>Textmasterformat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000">
                <a:latin typeface="Verdana" pitchFamily="34" charset="0"/>
                <a:ea typeface="Verdana" pitchFamily="34" charset="0"/>
                <a:cs typeface="Verdana" pitchFamily="34" charset="0"/>
              </a:defRPr>
            </a:lvl1pPr>
          </a:lstStyle>
          <a:p>
            <a:endParaRPr lang="de-AT" dirty="0"/>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000">
                <a:latin typeface="Verdana" pitchFamily="34" charset="0"/>
                <a:ea typeface="Verdana" pitchFamily="34" charset="0"/>
                <a:cs typeface="Verdana" pitchFamily="34" charset="0"/>
              </a:defRPr>
            </a:lvl1pPr>
          </a:lstStyle>
          <a:p>
            <a:fld id="{219CC2FD-B32F-4992-A15B-F95E2E35C81B}" type="slidenum">
              <a:rPr lang="de-AT" smtClean="0"/>
              <a:pPr/>
              <a:t>‹Nr.›</a:t>
            </a:fld>
            <a:endParaRPr lang="de-AT" dirty="0"/>
          </a:p>
        </p:txBody>
      </p:sp>
    </p:spTree>
    <p:extLst>
      <p:ext uri="{BB962C8B-B14F-4D97-AF65-F5344CB8AC3E}">
        <p14:creationId xmlns:p14="http://schemas.microsoft.com/office/powerpoint/2010/main" val="915136542"/>
      </p:ext>
    </p:extLst>
  </p:cSld>
  <p:clrMap bg1="lt1" tx1="dk1" bg2="lt2" tx2="dk2" accent1="accent1" accent2="accent2" accent3="accent3" accent4="accent4" accent5="accent5" accent6="accent6" hlink="hlink" folHlink="folHlink"/>
  <p:hf hdr="0" dt="0"/>
  <p:notesStyle>
    <a:lvl1pPr marL="0" algn="l" defTabSz="1097280" rtl="0" eaLnBrk="1" latinLnBrk="0" hangingPunct="1">
      <a:defRPr sz="1440" kern="1200">
        <a:solidFill>
          <a:schemeClr val="tx1"/>
        </a:solidFill>
        <a:latin typeface="Verdana" pitchFamily="34" charset="0"/>
        <a:ea typeface="Verdana" pitchFamily="34" charset="0"/>
        <a:cs typeface="Verdana" pitchFamily="34" charset="0"/>
      </a:defRPr>
    </a:lvl1pPr>
    <a:lvl2pPr marL="548640" algn="l" defTabSz="1097280" rtl="0" eaLnBrk="1" latinLnBrk="0" hangingPunct="1">
      <a:defRPr sz="1440" kern="1200">
        <a:solidFill>
          <a:schemeClr val="tx1"/>
        </a:solidFill>
        <a:latin typeface="Verdana" panose="020B0604030504040204" pitchFamily="34" charset="0"/>
        <a:ea typeface="+mn-ea"/>
        <a:cs typeface="+mn-cs"/>
      </a:defRPr>
    </a:lvl2pPr>
    <a:lvl3pPr marL="1097280" algn="l" defTabSz="1097280" rtl="0" eaLnBrk="1" latinLnBrk="0" hangingPunct="1">
      <a:defRPr sz="1440" kern="1200">
        <a:solidFill>
          <a:schemeClr val="tx1"/>
        </a:solidFill>
        <a:latin typeface="Verdana" panose="020B0604030504040204" pitchFamily="34" charset="0"/>
        <a:ea typeface="+mn-ea"/>
        <a:cs typeface="+mn-cs"/>
      </a:defRPr>
    </a:lvl3pPr>
    <a:lvl4pPr marL="1645920" algn="l" defTabSz="1097280" rtl="0" eaLnBrk="1" latinLnBrk="0" hangingPunct="1">
      <a:defRPr sz="1440" kern="1200">
        <a:solidFill>
          <a:schemeClr val="tx1"/>
        </a:solidFill>
        <a:latin typeface="Verdana" panose="020B0604030504040204" pitchFamily="34" charset="0"/>
        <a:ea typeface="+mn-ea"/>
        <a:cs typeface="+mn-cs"/>
      </a:defRPr>
    </a:lvl4pPr>
    <a:lvl5pPr marL="2194560" algn="l" defTabSz="1097280" rtl="0" eaLnBrk="1" latinLnBrk="0" hangingPunct="1">
      <a:defRPr sz="1440" kern="1200">
        <a:solidFill>
          <a:schemeClr val="tx1"/>
        </a:solidFill>
        <a:latin typeface="Verdana" panose="020B0604030504040204" pitchFamily="34" charset="0"/>
        <a:ea typeface="+mn-ea"/>
        <a:cs typeface="+mn-cs"/>
      </a:defRPr>
    </a:lvl5pPr>
    <a:lvl6pPr marL="2743200" algn="l" defTabSz="1097280" rtl="0" eaLnBrk="1" latinLnBrk="0" hangingPunct="1">
      <a:defRPr sz="1440" kern="1200">
        <a:solidFill>
          <a:schemeClr val="tx1"/>
        </a:solidFill>
        <a:latin typeface="+mn-lt"/>
        <a:ea typeface="+mn-ea"/>
        <a:cs typeface="+mn-cs"/>
      </a:defRPr>
    </a:lvl6pPr>
    <a:lvl7pPr marL="3291840" algn="l" defTabSz="1097280" rtl="0" eaLnBrk="1" latinLnBrk="0" hangingPunct="1">
      <a:defRPr sz="1440" kern="1200">
        <a:solidFill>
          <a:schemeClr val="tx1"/>
        </a:solidFill>
        <a:latin typeface="+mn-lt"/>
        <a:ea typeface="+mn-ea"/>
        <a:cs typeface="+mn-cs"/>
      </a:defRPr>
    </a:lvl7pPr>
    <a:lvl8pPr marL="3840480" algn="l" defTabSz="1097280" rtl="0" eaLnBrk="1" latinLnBrk="0" hangingPunct="1">
      <a:defRPr sz="1440" kern="1200">
        <a:solidFill>
          <a:schemeClr val="tx1"/>
        </a:solidFill>
        <a:latin typeface="+mn-lt"/>
        <a:ea typeface="+mn-ea"/>
        <a:cs typeface="+mn-cs"/>
      </a:defRPr>
    </a:lvl8pPr>
    <a:lvl9pPr marL="4389120" algn="l" defTabSz="1097280" rtl="0" eaLnBrk="1" latinLnBrk="0" hangingPunct="1">
      <a:defRPr sz="144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NUL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7" name="Textplatzhalter 9">
            <a:extLst>
              <a:ext uri="{FF2B5EF4-FFF2-40B4-BE49-F238E27FC236}">
                <a16:creationId xmlns:a16="http://schemas.microsoft.com/office/drawing/2014/main" id="{FB129CB2-F80C-418F-9A99-1F85CA329F0D}"/>
              </a:ext>
            </a:extLst>
          </p:cNvPr>
          <p:cNvSpPr>
            <a:spLocks noGrp="1"/>
          </p:cNvSpPr>
          <p:nvPr>
            <p:ph type="body" sz="quarter" idx="13"/>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grpSp>
        <p:nvGrpSpPr>
          <p:cNvPr id="7" name="Gruppieren 6"/>
          <p:cNvGrpSpPr/>
          <p:nvPr userDrawn="1"/>
        </p:nvGrpSpPr>
        <p:grpSpPr>
          <a:xfrm>
            <a:off x="288000" y="720000"/>
            <a:ext cx="8552850" cy="2445780"/>
            <a:chOff x="287338" y="603319"/>
            <a:chExt cx="8552850" cy="2038150"/>
          </a:xfrm>
        </p:grpSpPr>
        <p:sp>
          <p:nvSpPr>
            <p:cNvPr id="13" name="Rechteck 12"/>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6" name="Rechteck 5"/>
            <p:cNvSpPr/>
            <p:nvPr userDrawn="1"/>
          </p:nvSpPr>
          <p:spPr bwMode="blackWhite">
            <a:xfrm>
              <a:off x="287338" y="60386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pic>
        <p:nvPicPr>
          <p:cNvPr id="14" name="Grafik 13">
            <a:extLst>
              <a:ext uri="{FF2B5EF4-FFF2-40B4-BE49-F238E27FC236}">
                <a16:creationId xmlns:a16="http://schemas.microsoft.com/office/drawing/2014/main" id="{BBBA1F81-147C-481C-ABB4-DA08CD251F63}"/>
              </a:ext>
            </a:extLst>
          </p:cNvPr>
          <p:cNvPicPr>
            <a:picLocks noChangeAspect="1"/>
          </p:cNvPicPr>
          <p:nvPr userDrawn="1"/>
        </p:nvPicPr>
        <p:blipFill>
          <a:blip r:embed="rId2"/>
          <a:stretch>
            <a:fillRect/>
          </a:stretch>
        </p:blipFill>
        <p:spPr>
          <a:xfrm>
            <a:off x="6563181" y="1367582"/>
            <a:ext cx="1872000" cy="987648"/>
          </a:xfrm>
          <a:prstGeom prst="rect">
            <a:avLst/>
          </a:prstGeom>
        </p:spPr>
      </p:pic>
      <p:sp>
        <p:nvSpPr>
          <p:cNvPr id="2" name="Titel 1"/>
          <p:cNvSpPr>
            <a:spLocks noGrp="1"/>
          </p:cNvSpPr>
          <p:nvPr userDrawn="1">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3" name="Untertitel 2"/>
          <p:cNvSpPr>
            <a:spLocks noGrp="1"/>
          </p:cNvSpPr>
          <p:nvPr userDrawn="1">
            <p:ph type="subTitle" idx="1" hasCustomPrompt="1"/>
          </p:nvPr>
        </p:nvSpPr>
        <p:spPr bwMode="black">
          <a:xfrm>
            <a:off x="605406" y="1191698"/>
            <a:ext cx="5436000" cy="421840"/>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2" name="Textplatzhalter 7"/>
          <p:cNvSpPr>
            <a:spLocks noGrp="1"/>
          </p:cNvSpPr>
          <p:nvPr>
            <p:ph type="body" sz="quarter" idx="12" hasCustomPrompt="1"/>
          </p:nvPr>
        </p:nvSpPr>
        <p:spPr bwMode="auto">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8" name="Grafik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pic>
        <p:nvPicPr>
          <p:cNvPr id="19" name="Grafik 18">
            <a:extLst>
              <a:ext uri="{FF2B5EF4-FFF2-40B4-BE49-F238E27FC236}">
                <a16:creationId xmlns:a16="http://schemas.microsoft.com/office/drawing/2014/main" id="{CBFE10AA-75A4-4890-9EDF-8C4C050328A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555494" y="6262496"/>
            <a:ext cx="1884536" cy="326780"/>
          </a:xfrm>
          <a:prstGeom prst="rect">
            <a:avLst/>
          </a:prstGeom>
        </p:spPr>
      </p:pic>
    </p:spTree>
    <p:extLst>
      <p:ext uri="{BB962C8B-B14F-4D97-AF65-F5344CB8AC3E}">
        <p14:creationId xmlns:p14="http://schemas.microsoft.com/office/powerpoint/2010/main" val="1096689772"/>
      </p:ext>
    </p:extLst>
  </p:cSld>
  <p:clrMapOvr>
    <a:masterClrMapping/>
  </p:clrMapOvr>
  <p:transition>
    <p:fade/>
  </p:transition>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Kapitelfolie">
    <p:spTree>
      <p:nvGrpSpPr>
        <p:cNvPr id="1" name=""/>
        <p:cNvGrpSpPr/>
        <p:nvPr/>
      </p:nvGrpSpPr>
      <p:grpSpPr>
        <a:xfrm>
          <a:off x="0" y="0"/>
          <a:ext cx="0" cy="0"/>
          <a:chOff x="0" y="0"/>
          <a:chExt cx="0" cy="0"/>
        </a:xfrm>
      </p:grpSpPr>
      <p:grpSp>
        <p:nvGrpSpPr>
          <p:cNvPr id="21" name="Gruppieren 20"/>
          <p:cNvGrpSpPr/>
          <p:nvPr userDrawn="1"/>
        </p:nvGrpSpPr>
        <p:grpSpPr>
          <a:xfrm>
            <a:off x="288000" y="720000"/>
            <a:ext cx="8544988" cy="2445121"/>
            <a:chOff x="295200" y="588000"/>
            <a:chExt cx="8544988" cy="2037600"/>
          </a:xfrm>
        </p:grpSpPr>
        <p:sp>
          <p:nvSpPr>
            <p:cNvPr id="22" name="Rechteck 21"/>
            <p:cNvSpPr/>
            <p:nvPr userDrawn="1"/>
          </p:nvSpPr>
          <p:spPr>
            <a:xfrm>
              <a:off x="6192000" y="588000"/>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3" name="Rechteck 22"/>
            <p:cNvSpPr/>
            <p:nvPr userDrawn="1"/>
          </p:nvSpPr>
          <p:spPr bwMode="blackWhite">
            <a:xfrm>
              <a:off x="295200" y="588000"/>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pic>
        <p:nvPicPr>
          <p:cNvPr id="17" name="Grafik 16">
            <a:extLst>
              <a:ext uri="{FF2B5EF4-FFF2-40B4-BE49-F238E27FC236}">
                <a16:creationId xmlns:a16="http://schemas.microsoft.com/office/drawing/2014/main" id="{F4458FDE-15D4-4C68-B94E-89B01DEA8E66}"/>
              </a:ext>
            </a:extLst>
          </p:cNvPr>
          <p:cNvPicPr>
            <a:picLocks noChangeAspect="1"/>
          </p:cNvPicPr>
          <p:nvPr userDrawn="1"/>
        </p:nvPicPr>
        <p:blipFill>
          <a:blip r:embed="rId2"/>
          <a:stretch>
            <a:fillRect/>
          </a:stretch>
        </p:blipFill>
        <p:spPr>
          <a:xfrm>
            <a:off x="6563181" y="1367582"/>
            <a:ext cx="1872000" cy="987648"/>
          </a:xfrm>
          <a:prstGeom prst="rect">
            <a:avLst/>
          </a:prstGeom>
        </p:spPr>
      </p:pic>
      <p:sp>
        <p:nvSpPr>
          <p:cNvPr id="14" name="Textplatzhalter 9"/>
          <p:cNvSpPr>
            <a:spLocks noGrp="1"/>
          </p:cNvSpPr>
          <p:nvPr>
            <p:ph type="body" sz="quarter" idx="11"/>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3" name="Titel 1"/>
          <p:cNvSpPr>
            <a:spLocks noGrp="1"/>
          </p:cNvSpPr>
          <p:nvPr>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28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2" name="Datumsplatzhalter 1"/>
          <p:cNvSpPr>
            <a:spLocks noGrp="1"/>
          </p:cNvSpPr>
          <p:nvPr>
            <p:ph type="dt" sz="half" idx="13"/>
          </p:nvPr>
        </p:nvSpPr>
        <p:spPr/>
        <p:txBody>
          <a:bodyPr/>
          <a:lstStyle/>
          <a:p>
            <a:fld id="{EF16FBD4-A1A0-4C0D-8ECA-591A550A295A}" type="datetime1">
              <a:rPr lang="de-AT" smtClean="0"/>
              <a:t>02.05.2022</a:t>
            </a:fld>
            <a:endParaRPr lang="de-AT" dirty="0"/>
          </a:p>
        </p:txBody>
      </p:sp>
      <p:sp>
        <p:nvSpPr>
          <p:cNvPr id="3" name="Fußzeilenplatzhalter 2"/>
          <p:cNvSpPr>
            <a:spLocks noGrp="1"/>
          </p:cNvSpPr>
          <p:nvPr>
            <p:ph type="ftr" sz="quarter" idx="14"/>
          </p:nvPr>
        </p:nvSpPr>
        <p:spPr/>
        <p:txBody>
          <a:bodyPr/>
          <a:lstStyle/>
          <a:p>
            <a:r>
              <a:rPr lang="de-AT" dirty="0" err="1" smtClean="0"/>
              <a:t>Fusszeile</a:t>
            </a:r>
            <a:endParaRPr lang="de-AT" dirty="0"/>
          </a:p>
        </p:txBody>
      </p:sp>
      <p:sp>
        <p:nvSpPr>
          <p:cNvPr id="6" name="Foliennummernplatzhalter 5"/>
          <p:cNvSpPr>
            <a:spLocks noGrp="1"/>
          </p:cNvSpPr>
          <p:nvPr>
            <p:ph type="sldNum" sz="quarter" idx="15"/>
          </p:nvPr>
        </p:nvSpPr>
        <p:spPr/>
        <p:txBody>
          <a:bodyPr/>
          <a:lstStyle/>
          <a:p>
            <a:r>
              <a:rPr lang="de-AT" dirty="0"/>
              <a:t>SEITE </a:t>
            </a:r>
            <a:fld id="{BE3DC40E-DBBE-4E2D-9EEC-FBF0DA0E9179}" type="slidenum">
              <a:rPr lang="de-AT" smtClean="0"/>
              <a:pPr/>
              <a:t>‹Nr.›</a:t>
            </a:fld>
            <a:endParaRPr lang="de-AT" dirty="0"/>
          </a:p>
        </p:txBody>
      </p:sp>
      <p:pic>
        <p:nvPicPr>
          <p:cNvPr id="12" name="Grafik 11">
            <a:extLst>
              <a:ext uri="{FF2B5EF4-FFF2-40B4-BE49-F238E27FC236}">
                <a16:creationId xmlns:a16="http://schemas.microsoft.com/office/drawing/2014/main" id="{6E1B1CF5-3E40-4645-885E-5E7FF43CFF9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72338" y="6448659"/>
            <a:ext cx="1408538" cy="244241"/>
          </a:xfrm>
          <a:prstGeom prst="rect">
            <a:avLst/>
          </a:prstGeom>
        </p:spPr>
      </p:pic>
      <p:pic>
        <p:nvPicPr>
          <p:cNvPr id="18" name="Grafik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19" name="Rechteck 18"/>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2976733"/>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Kapitelfolie kurz">
    <p:spTree>
      <p:nvGrpSpPr>
        <p:cNvPr id="1" name=""/>
        <p:cNvGrpSpPr/>
        <p:nvPr/>
      </p:nvGrpSpPr>
      <p:grpSpPr>
        <a:xfrm>
          <a:off x="0" y="0"/>
          <a:ext cx="0" cy="0"/>
          <a:chOff x="0" y="0"/>
          <a:chExt cx="0" cy="0"/>
        </a:xfrm>
      </p:grpSpPr>
      <p:grpSp>
        <p:nvGrpSpPr>
          <p:cNvPr id="13" name="Gruppieren 12"/>
          <p:cNvGrpSpPr/>
          <p:nvPr userDrawn="1"/>
        </p:nvGrpSpPr>
        <p:grpSpPr>
          <a:xfrm>
            <a:off x="288000" y="720000"/>
            <a:ext cx="8544988" cy="2078015"/>
            <a:chOff x="295200" y="603319"/>
            <a:chExt cx="8544988" cy="2037600"/>
          </a:xfrm>
        </p:grpSpPr>
        <p:sp>
          <p:nvSpPr>
            <p:cNvPr id="15" name="Rechteck 14"/>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7" name="Rechteck 16"/>
            <p:cNvSpPr/>
            <p:nvPr userDrawn="1"/>
          </p:nvSpPr>
          <p:spPr bwMode="blackWhite">
            <a:xfrm>
              <a:off x="295200" y="603319"/>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p:ph type="ctrTitle" hasCustomPrompt="1"/>
          </p:nvPr>
        </p:nvSpPr>
        <p:spPr bwMode="black">
          <a:xfrm>
            <a:off x="605407" y="1563112"/>
            <a:ext cx="5436000" cy="620057"/>
          </a:xfrm>
          <a:prstGeom prst="rect">
            <a:avLst/>
          </a:prstGeom>
        </p:spPr>
        <p:txBody>
          <a:bodyPr tIns="0" anchor="b" anchorCtr="0">
            <a:noAutofit/>
          </a:bodyPr>
          <a:lstStyle>
            <a:lvl1pPr algn="l">
              <a:lnSpc>
                <a:spcPct val="100000"/>
              </a:lnSpc>
              <a:defRPr sz="2800" b="1" i="0" baseline="0">
                <a:solidFill>
                  <a:schemeClr val="bg1"/>
                </a:solidFill>
                <a:latin typeface="Georgia" charset="0"/>
                <a:ea typeface="Georgia" charset="0"/>
                <a:cs typeface="Georgia" charset="0"/>
              </a:defRPr>
            </a:lvl1pPr>
          </a:lstStyle>
          <a:p>
            <a:r>
              <a:rPr lang="de-AT" dirty="0"/>
              <a:t>Einzeiligen Titel eingeben</a:t>
            </a:r>
          </a:p>
        </p:txBody>
      </p:sp>
      <p:sp>
        <p:nvSpPr>
          <p:cNvPr id="14" name="Textplatzhalter 9"/>
          <p:cNvSpPr>
            <a:spLocks noGrp="1"/>
          </p:cNvSpPr>
          <p:nvPr>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4" name="Date Placeholder 3"/>
          <p:cNvSpPr>
            <a:spLocks noGrp="1"/>
          </p:cNvSpPr>
          <p:nvPr>
            <p:ph type="dt" sz="half" idx="12"/>
          </p:nvPr>
        </p:nvSpPr>
        <p:spPr/>
        <p:txBody>
          <a:bodyPr/>
          <a:lstStyle/>
          <a:p>
            <a:fld id="{EF16FBD4-A1A0-4C0D-8ECA-591A550A295A}" type="datetime1">
              <a:rPr lang="de-AT" smtClean="0"/>
              <a:t>02.05.2022</a:t>
            </a:fld>
            <a:endParaRPr lang="de-AT" dirty="0"/>
          </a:p>
        </p:txBody>
      </p:sp>
      <p:sp>
        <p:nvSpPr>
          <p:cNvPr id="5" name="Footer Placeholder 4"/>
          <p:cNvSpPr>
            <a:spLocks noGrp="1"/>
          </p:cNvSpPr>
          <p:nvPr>
            <p:ph type="ftr" sz="quarter" idx="13"/>
          </p:nvPr>
        </p:nvSpPr>
        <p:spPr/>
        <p:txBody>
          <a:bodyPr/>
          <a:lstStyle/>
          <a:p>
            <a:r>
              <a:rPr lang="de-AT" dirty="0" err="1" smtClean="0"/>
              <a:t>Fusszeile</a:t>
            </a:r>
            <a:endParaRPr lang="de-AT" dirty="0"/>
          </a:p>
        </p:txBody>
      </p:sp>
      <p:sp>
        <p:nvSpPr>
          <p:cNvPr id="6" name="Slide Number Placeholder 5"/>
          <p:cNvSpPr>
            <a:spLocks noGrp="1"/>
          </p:cNvSpPr>
          <p:nvPr>
            <p:ph type="sldNum" sz="quarter" idx="14"/>
          </p:nvPr>
        </p:nvSpPr>
        <p:spPr/>
        <p:txBody>
          <a:bodyPr/>
          <a:lstStyle/>
          <a:p>
            <a:r>
              <a:rPr lang="de-AT" dirty="0"/>
              <a:t>SEITE </a:t>
            </a:r>
            <a:fld id="{BE3DC40E-DBBE-4E2D-9EEC-FBF0DA0E9179}" type="slidenum">
              <a:rPr lang="de-AT" smtClean="0"/>
              <a:pPr/>
              <a:t>‹Nr.›</a:t>
            </a:fld>
            <a:endParaRPr lang="de-AT" dirty="0"/>
          </a:p>
        </p:txBody>
      </p:sp>
      <p:pic>
        <p:nvPicPr>
          <p:cNvPr id="12" name="Grafik 11">
            <a:extLst>
              <a:ext uri="{FF2B5EF4-FFF2-40B4-BE49-F238E27FC236}">
                <a16:creationId xmlns:a16="http://schemas.microsoft.com/office/drawing/2014/main" id="{4FAE2663-7B05-4FBE-8201-52BF686A5D1E}"/>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6" name="Grafik 15">
            <a:extLst>
              <a:ext uri="{FF2B5EF4-FFF2-40B4-BE49-F238E27FC236}">
                <a16:creationId xmlns:a16="http://schemas.microsoft.com/office/drawing/2014/main" id="{8ABE0907-E46F-4ED9-983E-9AC179FE9A8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72338" y="6448659"/>
            <a:ext cx="1408538" cy="244241"/>
          </a:xfrm>
          <a:prstGeom prst="rect">
            <a:avLst/>
          </a:prstGeom>
        </p:spPr>
      </p:pic>
      <p:pic>
        <p:nvPicPr>
          <p:cNvPr id="19" name="Grafik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3" name="Rechteck 2"/>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6409461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hasCustomPrompt="1"/>
          </p:nvPr>
        </p:nvSpPr>
        <p:spPr>
          <a:xfrm>
            <a:off x="468317" y="1613538"/>
            <a:ext cx="8210548" cy="5244464"/>
          </a:xfrm>
        </p:spPr>
        <p:txBody>
          <a:bodyPr/>
          <a:lstStyle>
            <a:lvl1pPr>
              <a:buNone/>
              <a:defRPr/>
            </a:lvl1pPr>
          </a:lstStyle>
          <a:p>
            <a:pPr lvl="0"/>
            <a:r>
              <a:rPr lang="de-AT" dirty="0" smtClean="0"/>
              <a:t>Platzhalter für Objekte</a:t>
            </a:r>
            <a:endParaRPr lang="de-AT" dirty="0"/>
          </a:p>
        </p:txBody>
      </p:sp>
      <p:sp>
        <p:nvSpPr>
          <p:cNvPr id="8" name="Rechteck 7"/>
          <p:cNvSpPr/>
          <p:nvPr userDrawn="1"/>
        </p:nvSpPr>
        <p:spPr bwMode="gray">
          <a:xfrm>
            <a:off x="0" y="1252226"/>
            <a:ext cx="9144000" cy="30240"/>
          </a:xfrm>
          <a:prstGeom prst="rect">
            <a:avLst/>
          </a:prstGeom>
          <a:solidFill>
            <a:srgbClr val="0C9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800" dirty="0"/>
              <a:t>      </a:t>
            </a:r>
          </a:p>
        </p:txBody>
      </p:sp>
      <p:sp>
        <p:nvSpPr>
          <p:cNvPr id="2" name="Titel 1"/>
          <p:cNvSpPr>
            <a:spLocks noGrp="1"/>
          </p:cNvSpPr>
          <p:nvPr>
            <p:ph type="title"/>
          </p:nvPr>
        </p:nvSpPr>
        <p:spPr/>
        <p:txBody>
          <a:bodyPr/>
          <a:lstStyle/>
          <a:p>
            <a:r>
              <a:rPr lang="de-DE" smtClean="0"/>
              <a:t>Titelmasterformat durch Klicken bearbeiten</a:t>
            </a:r>
            <a:endParaRPr lang="de-AT" dirty="0"/>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13" name="Fußzeilenplatzhalter 7"/>
          <p:cNvSpPr>
            <a:spLocks noGrp="1"/>
          </p:cNvSpPr>
          <p:nvPr>
            <p:ph type="ftr" sz="quarter" idx="11"/>
          </p:nvPr>
        </p:nvSpPr>
        <p:spPr>
          <a:xfrm>
            <a:off x="1354562" y="6494473"/>
            <a:ext cx="3217444" cy="309702"/>
          </a:xfrm>
        </p:spPr>
        <p:txBody>
          <a:bodyPr/>
          <a:lstStyle/>
          <a:p>
            <a:r>
              <a:rPr lang="de-AT" dirty="0" err="1" smtClean="0"/>
              <a:t>Fusszeile</a:t>
            </a:r>
            <a:endParaRPr lang="de-AT" dirty="0"/>
          </a:p>
        </p:txBody>
      </p:sp>
      <p:sp>
        <p:nvSpPr>
          <p:cNvPr id="14" name="Foliennummernplatzhalter 8"/>
          <p:cNvSpPr>
            <a:spLocks noGrp="1"/>
          </p:cNvSpPr>
          <p:nvPr>
            <p:ph type="sldNum" sz="quarter" idx="12"/>
          </p:nvPr>
        </p:nvSpPr>
        <p:spPr>
          <a:xfrm>
            <a:off x="462407" y="6494473"/>
            <a:ext cx="892150" cy="309702"/>
          </a:xfrm>
        </p:spPr>
        <p:txBody>
          <a:bodyPr/>
          <a:lstStyle/>
          <a:p>
            <a:r>
              <a:rPr lang="de-AT" dirty="0"/>
              <a:t>SEITE </a:t>
            </a:r>
            <a:fld id="{BE3DC40E-DBBE-4E2D-9EEC-FBF0DA0E9179}" type="slidenum">
              <a:rPr lang="de-AT" smtClean="0"/>
              <a:t>‹Nr.›</a:t>
            </a:fld>
            <a:endParaRPr lang="de-AT" dirty="0"/>
          </a:p>
        </p:txBody>
      </p:sp>
      <p:sp>
        <p:nvSpPr>
          <p:cNvPr id="17" name="Rechteck 16"/>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6" y="1613536"/>
            <a:ext cx="3960000" cy="4631054"/>
          </a:xfrm>
        </p:spPr>
        <p:txBody>
          <a:bodyPr>
            <a:normAutofit/>
          </a:bodyPr>
          <a:lstStyle>
            <a:lvl1pPr>
              <a:defRPr sz="1600"/>
            </a:lvl1pPr>
            <a:lvl2pPr marL="541290" indent="-285738">
              <a:buClr>
                <a:schemeClr val="accent1"/>
              </a:buClr>
              <a:buFont typeface="Wingdings" charset="2"/>
              <a:buChar char="§"/>
              <a:defRPr sz="1500"/>
            </a:lvl2pPr>
            <a:lvl3pPr>
              <a:defRPr sz="1400"/>
            </a:lvl3pPr>
            <a:lvl4pPr>
              <a:buClr>
                <a:schemeClr val="accent1"/>
              </a:buClr>
              <a:defRPr sz="1200"/>
            </a:lvl4pPr>
            <a:lvl5pPr>
              <a:defRPr sz="12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4" name="Inhaltsplatzhalter 3"/>
          <p:cNvSpPr>
            <a:spLocks noGrp="1"/>
          </p:cNvSpPr>
          <p:nvPr>
            <p:ph sz="half" idx="2" hasCustomPrompt="1"/>
          </p:nvPr>
        </p:nvSpPr>
        <p:spPr>
          <a:xfrm>
            <a:off x="4715688" y="1613536"/>
            <a:ext cx="3960000" cy="4631054"/>
          </a:xfrm>
        </p:spPr>
        <p:txBody>
          <a:bodyPr>
            <a:normAutofit/>
          </a:bodyPr>
          <a:lstStyle>
            <a:lvl1pPr>
              <a:buClr>
                <a:schemeClr val="accent1"/>
              </a:buClr>
              <a:defRPr sz="1600"/>
            </a:lvl1pPr>
            <a:lvl2pPr marL="541290" indent="-285738">
              <a:buClr>
                <a:schemeClr val="accent1"/>
              </a:buClr>
              <a:buFont typeface="Wingdings" charset="2"/>
              <a:buChar char="§"/>
              <a:defRPr sz="1500"/>
            </a:lvl2pPr>
            <a:lvl3pPr>
              <a:defRPr sz="14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5" name="Datumsplatzhalter 4"/>
          <p:cNvSpPr>
            <a:spLocks noGrp="1"/>
          </p:cNvSpPr>
          <p:nvPr>
            <p:ph type="dt" sz="half" idx="10"/>
          </p:nvPr>
        </p:nvSpPr>
        <p:spPr/>
        <p:txBody>
          <a:bodyPr/>
          <a:lstStyle/>
          <a:p>
            <a:fld id="{DC0C0548-BB61-4975-B080-1B6E0D52ECC3}" type="datetime1">
              <a:rPr lang="de-AT" smtClean="0"/>
              <a:t>02.05.2022</a:t>
            </a:fld>
            <a:endParaRPr lang="de-AT" dirty="0"/>
          </a:p>
        </p:txBody>
      </p:sp>
      <p:sp>
        <p:nvSpPr>
          <p:cNvPr id="9" name="Fußzeilenplatzhalter 8"/>
          <p:cNvSpPr>
            <a:spLocks noGrp="1"/>
          </p:cNvSpPr>
          <p:nvPr>
            <p:ph type="ftr" sz="quarter" idx="11"/>
          </p:nvPr>
        </p:nvSpPr>
        <p:spPr/>
        <p:txBody>
          <a:bodyPr/>
          <a:lstStyle/>
          <a:p>
            <a:r>
              <a:rPr lang="de-AT" smtClean="0"/>
              <a:t>Fusszeile</a:t>
            </a:r>
            <a:endParaRPr lang="de-AT" dirty="0"/>
          </a:p>
        </p:txBody>
      </p:sp>
      <p:sp>
        <p:nvSpPr>
          <p:cNvPr id="10" name="Foliennummernplatzhalter 9"/>
          <p:cNvSpPr>
            <a:spLocks noGrp="1"/>
          </p:cNvSpPr>
          <p:nvPr>
            <p:ph type="sldNum" sz="quarter" idx="12"/>
          </p:nvPr>
        </p:nvSpPr>
        <p:spPr/>
        <p:txBody>
          <a:bodyPr/>
          <a:lstStyle/>
          <a:p>
            <a:r>
              <a:rPr lang="de-AT" dirty="0"/>
              <a:t>SEITE </a:t>
            </a:r>
            <a:fld id="{BE3DC40E-DBBE-4E2D-9EEC-FBF0DA0E9179}" type="slidenum">
              <a:rPr lang="de-AT" smtClean="0"/>
              <a:t>‹Nr.›</a:t>
            </a:fld>
            <a:endParaRPr lang="de-AT" dirty="0"/>
          </a:p>
        </p:txBody>
      </p:sp>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12" name="Rechteck 11"/>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Zwei Inhalte Vergleich">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6" y="2323189"/>
            <a:ext cx="3960000" cy="3921401"/>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4" name="Inhaltsplatzhalter 3"/>
          <p:cNvSpPr>
            <a:spLocks noGrp="1"/>
          </p:cNvSpPr>
          <p:nvPr>
            <p:ph sz="half" idx="2" hasCustomPrompt="1"/>
          </p:nvPr>
        </p:nvSpPr>
        <p:spPr>
          <a:xfrm>
            <a:off x="4715688" y="2323189"/>
            <a:ext cx="3960000" cy="3921401"/>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8" name="Textplatzhalter 2"/>
          <p:cNvSpPr>
            <a:spLocks noGrp="1"/>
          </p:cNvSpPr>
          <p:nvPr>
            <p:ph type="body" idx="13" hasCustomPrompt="1"/>
          </p:nvPr>
        </p:nvSpPr>
        <p:spPr bwMode="gray">
          <a:xfrm>
            <a:off x="468315" y="1613536"/>
            <a:ext cx="3960811" cy="639763"/>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3" indent="0">
              <a:buNone/>
              <a:tabLst/>
              <a:defRPr sz="1800" b="1" baseline="0">
                <a:solidFill>
                  <a:schemeClr val="bg1"/>
                </a:solidFill>
                <a:latin typeface="+mj-lt"/>
              </a:defRPr>
            </a:lvl1pPr>
            <a:lvl2pPr marL="457135" indent="0">
              <a:buNone/>
              <a:defRPr sz="2000" b="1"/>
            </a:lvl2pPr>
            <a:lvl3pPr marL="914269" indent="0">
              <a:buNone/>
              <a:defRPr sz="1800" b="1"/>
            </a:lvl3pPr>
            <a:lvl4pPr marL="1371406" indent="0">
              <a:buNone/>
              <a:defRPr sz="1600" b="1"/>
            </a:lvl4pPr>
            <a:lvl5pPr marL="1828540" indent="0">
              <a:buNone/>
              <a:defRPr sz="1600" b="1"/>
            </a:lvl5pPr>
            <a:lvl6pPr marL="2285676" indent="0">
              <a:buNone/>
              <a:defRPr sz="1600" b="1"/>
            </a:lvl6pPr>
            <a:lvl7pPr marL="2742810" indent="0">
              <a:buNone/>
              <a:defRPr sz="1600" b="1"/>
            </a:lvl7pPr>
            <a:lvl8pPr marL="3199945" indent="0">
              <a:buNone/>
              <a:defRPr sz="1600" b="1"/>
            </a:lvl8pPr>
            <a:lvl9pPr marL="3657080" indent="0">
              <a:buNone/>
              <a:defRPr sz="1600" b="1"/>
            </a:lvl9pPr>
          </a:lstStyle>
          <a:p>
            <a:pPr lvl="0"/>
            <a:r>
              <a:rPr lang="de-AT" dirty="0"/>
              <a:t>Text hier einfügen</a:t>
            </a:r>
          </a:p>
        </p:txBody>
      </p:sp>
      <p:sp>
        <p:nvSpPr>
          <p:cNvPr id="5" name="Datumsplatzhalter 4"/>
          <p:cNvSpPr>
            <a:spLocks noGrp="1"/>
          </p:cNvSpPr>
          <p:nvPr>
            <p:ph type="dt" sz="half" idx="14"/>
          </p:nvPr>
        </p:nvSpPr>
        <p:spPr/>
        <p:txBody>
          <a:bodyPr/>
          <a:lstStyle/>
          <a:p>
            <a:fld id="{2208B580-4914-472C-873D-0ABC3D2F1944}" type="datetime1">
              <a:rPr lang="de-AT" smtClean="0"/>
              <a:t>02.05.2022</a:t>
            </a:fld>
            <a:endParaRPr lang="de-AT" dirty="0"/>
          </a:p>
        </p:txBody>
      </p:sp>
      <p:sp>
        <p:nvSpPr>
          <p:cNvPr id="11" name="Fußzeilenplatzhalter 10"/>
          <p:cNvSpPr>
            <a:spLocks noGrp="1"/>
          </p:cNvSpPr>
          <p:nvPr>
            <p:ph type="ftr" sz="quarter" idx="15"/>
          </p:nvPr>
        </p:nvSpPr>
        <p:spPr/>
        <p:txBody>
          <a:bodyPr/>
          <a:lstStyle/>
          <a:p>
            <a:r>
              <a:rPr lang="de-AT" dirty="0" err="1" smtClean="0"/>
              <a:t>Fusszeile</a:t>
            </a:r>
            <a:endParaRPr lang="de-AT" dirty="0"/>
          </a:p>
        </p:txBody>
      </p:sp>
      <p:sp>
        <p:nvSpPr>
          <p:cNvPr id="12" name="Foliennummernplatzhalter 11"/>
          <p:cNvSpPr>
            <a:spLocks noGrp="1"/>
          </p:cNvSpPr>
          <p:nvPr>
            <p:ph type="sldNum" sz="quarter" idx="16"/>
          </p:nvPr>
        </p:nvSpPr>
        <p:spPr/>
        <p:txBody>
          <a:bodyPr/>
          <a:lstStyle/>
          <a:p>
            <a:r>
              <a:rPr lang="de-AT" dirty="0"/>
              <a:t>SEITE </a:t>
            </a:r>
            <a:fld id="{BE3DC40E-DBBE-4E2D-9EEC-FBF0DA0E9179}" type="slidenum">
              <a:rPr lang="de-AT" smtClean="0"/>
              <a:t>‹Nr.›</a:t>
            </a:fld>
            <a:endParaRPr lang="de-AT" dirty="0"/>
          </a:p>
        </p:txBody>
      </p:sp>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14" name="Textplatzhalter 2"/>
          <p:cNvSpPr>
            <a:spLocks noGrp="1"/>
          </p:cNvSpPr>
          <p:nvPr>
            <p:ph type="body" idx="17" hasCustomPrompt="1"/>
          </p:nvPr>
        </p:nvSpPr>
        <p:spPr bwMode="gray">
          <a:xfrm>
            <a:off x="4727895" y="1613536"/>
            <a:ext cx="3960811" cy="639763"/>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3" indent="0">
              <a:buNone/>
              <a:tabLst/>
              <a:defRPr sz="1800" b="1" baseline="0">
                <a:solidFill>
                  <a:schemeClr val="bg1"/>
                </a:solidFill>
                <a:latin typeface="+mj-lt"/>
              </a:defRPr>
            </a:lvl1pPr>
            <a:lvl2pPr marL="457135" indent="0">
              <a:buNone/>
              <a:defRPr sz="2000" b="1"/>
            </a:lvl2pPr>
            <a:lvl3pPr marL="914269" indent="0">
              <a:buNone/>
              <a:defRPr sz="1800" b="1"/>
            </a:lvl3pPr>
            <a:lvl4pPr marL="1371406" indent="0">
              <a:buNone/>
              <a:defRPr sz="1600" b="1"/>
            </a:lvl4pPr>
            <a:lvl5pPr marL="1828540" indent="0">
              <a:buNone/>
              <a:defRPr sz="1600" b="1"/>
            </a:lvl5pPr>
            <a:lvl6pPr marL="2285676" indent="0">
              <a:buNone/>
              <a:defRPr sz="1600" b="1"/>
            </a:lvl6pPr>
            <a:lvl7pPr marL="2742810" indent="0">
              <a:buNone/>
              <a:defRPr sz="1600" b="1"/>
            </a:lvl7pPr>
            <a:lvl8pPr marL="3199945" indent="0">
              <a:buNone/>
              <a:defRPr sz="1600" b="1"/>
            </a:lvl8pPr>
            <a:lvl9pPr marL="3657080" indent="0">
              <a:buNone/>
              <a:defRPr sz="1600" b="1"/>
            </a:lvl9pPr>
          </a:lstStyle>
          <a:p>
            <a:pPr lvl="0"/>
            <a:r>
              <a:rPr lang="de-AT" dirty="0"/>
              <a:t>Text hier einfügen</a:t>
            </a:r>
          </a:p>
        </p:txBody>
      </p:sp>
      <p:sp>
        <p:nvSpPr>
          <p:cNvPr id="13" name="Rechteck 12"/>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sp>
        <p:nvSpPr>
          <p:cNvPr id="5" name="Rechteck 4"/>
          <p:cNvSpPr/>
          <p:nvPr/>
        </p:nvSpPr>
        <p:spPr>
          <a:xfrm>
            <a:off x="467544" y="2380617"/>
            <a:ext cx="5148000" cy="3260345"/>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lIns="91432" tIns="45715" rIns="91432" bIns="45715" rtlCol="0" anchor="ctr"/>
          <a:lstStyle/>
          <a:p>
            <a:pPr algn="ctr"/>
            <a:endParaRPr lang="de-AT" sz="1800" dirty="0"/>
          </a:p>
        </p:txBody>
      </p:sp>
      <p:sp>
        <p:nvSpPr>
          <p:cNvPr id="11" name="Textplatzhalter 10"/>
          <p:cNvSpPr>
            <a:spLocks noGrp="1"/>
          </p:cNvSpPr>
          <p:nvPr>
            <p:ph type="body" sz="quarter" idx="10" hasCustomPrompt="1"/>
          </p:nvPr>
        </p:nvSpPr>
        <p:spPr>
          <a:xfrm>
            <a:off x="2400757" y="3071813"/>
            <a:ext cx="2763926" cy="2173549"/>
          </a:xfrm>
        </p:spPr>
        <p:txBody>
          <a:bodyPr>
            <a:normAutofit/>
          </a:bodyPr>
          <a:lstStyle>
            <a:lvl1pPr marL="0" marR="0" indent="0" algn="l" defTabSz="914269" rtl="0" eaLnBrk="1" fontAlgn="auto" latinLnBrk="0" hangingPunct="1">
              <a:lnSpc>
                <a:spcPct val="100000"/>
              </a:lnSpc>
              <a:spcBef>
                <a:spcPts val="0"/>
              </a:spcBef>
              <a:spcAft>
                <a:spcPts val="0"/>
              </a:spcAft>
              <a:buClr>
                <a:srgbClr val="4B2582"/>
              </a:buClr>
              <a:buSzTx/>
              <a:buFont typeface="Wingdings" pitchFamily="2" charset="2"/>
              <a:buNone/>
              <a:tabLst/>
              <a:defRPr sz="1100" baseline="0"/>
            </a:lvl1pPr>
            <a:lvl2pPr marL="0" indent="0">
              <a:buNone/>
              <a:defRPr/>
            </a:lvl2pPr>
            <a:lvl3pPr marL="0" indent="0">
              <a:buNone/>
              <a:defRPr/>
            </a:lvl3pPr>
            <a:lvl4pPr marL="0" indent="0">
              <a:buNone/>
              <a:defRPr/>
            </a:lvl4pPr>
            <a:lvl5pPr marL="0" indent="0">
              <a:buNone/>
              <a:defRPr/>
            </a:lvl5pPr>
          </a:lstStyle>
          <a:p>
            <a:pPr marL="0" marR="0" lvl="0" indent="0" algn="l" defTabSz="914269" rtl="0" eaLnBrk="1" fontAlgn="auto" latinLnBrk="0" hangingPunct="1">
              <a:lnSpc>
                <a:spcPct val="100000"/>
              </a:lnSpc>
              <a:spcBef>
                <a:spcPts val="0"/>
              </a:spcBef>
              <a:spcAft>
                <a:spcPts val="0"/>
              </a:spcAft>
              <a:buClr>
                <a:srgbClr val="4B2582"/>
              </a:buClr>
              <a:buSzTx/>
              <a:buFont typeface="Wingdings" pitchFamily="2" charset="2"/>
              <a:buNone/>
              <a:tabLst/>
              <a:defRPr/>
            </a:pPr>
            <a:r>
              <a:rPr kumimoji="0" lang="de-AT" sz="1000" b="0" i="0" u="none" strike="noStrike" kern="1200" cap="none" spc="0" normalizeH="0" baseline="0" noProof="0" dirty="0">
                <a:ln>
                  <a:noFill/>
                </a:ln>
                <a:solidFill>
                  <a:srgbClr val="000000"/>
                </a:solidFill>
                <a:effectLst/>
                <a:uLnTx/>
                <a:uFillTx/>
                <a:latin typeface="+mn-lt"/>
                <a:ea typeface="+mn-ea"/>
                <a:cs typeface="+mn-cs"/>
              </a:rPr>
              <a:t>Hier Adressdaten eingeben</a:t>
            </a:r>
          </a:p>
        </p:txBody>
      </p:sp>
      <p:sp>
        <p:nvSpPr>
          <p:cNvPr id="8" name="Datumsplatzhalter 7"/>
          <p:cNvSpPr>
            <a:spLocks noGrp="1"/>
          </p:cNvSpPr>
          <p:nvPr>
            <p:ph type="dt" sz="half" idx="11"/>
          </p:nvPr>
        </p:nvSpPr>
        <p:spPr/>
        <p:txBody>
          <a:bodyPr/>
          <a:lstStyle/>
          <a:p>
            <a:fld id="{460B22D8-19A8-4750-AD83-286C35A4BCEC}" type="datetime1">
              <a:rPr lang="de-AT" smtClean="0"/>
              <a:t>02.05.2022</a:t>
            </a:fld>
            <a:endParaRPr lang="de-AT" dirty="0"/>
          </a:p>
        </p:txBody>
      </p:sp>
      <p:sp>
        <p:nvSpPr>
          <p:cNvPr id="9" name="Fußzeilenplatzhalter 8"/>
          <p:cNvSpPr>
            <a:spLocks noGrp="1"/>
          </p:cNvSpPr>
          <p:nvPr>
            <p:ph type="ftr" sz="quarter" idx="12"/>
          </p:nvPr>
        </p:nvSpPr>
        <p:spPr/>
        <p:txBody>
          <a:bodyPr/>
          <a:lstStyle/>
          <a:p>
            <a:r>
              <a:rPr lang="de-AT" dirty="0" err="1" smtClean="0"/>
              <a:t>Fusszeile</a:t>
            </a:r>
            <a:endParaRPr lang="de-AT" dirty="0"/>
          </a:p>
        </p:txBody>
      </p:sp>
      <p:sp>
        <p:nvSpPr>
          <p:cNvPr id="10" name="Foliennummernplatzhalter 9"/>
          <p:cNvSpPr>
            <a:spLocks noGrp="1"/>
          </p:cNvSpPr>
          <p:nvPr>
            <p:ph type="sldNum" sz="quarter" idx="13"/>
          </p:nvPr>
        </p:nvSpPr>
        <p:spPr/>
        <p:txBody>
          <a:bodyPr/>
          <a:lstStyle/>
          <a:p>
            <a:r>
              <a:rPr lang="de-AT" dirty="0"/>
              <a:t>SEITE </a:t>
            </a:r>
            <a:fld id="{BE3DC40E-DBBE-4E2D-9EEC-FBF0DA0E9179}" type="slidenum">
              <a:rPr lang="de-AT" smtClean="0"/>
              <a:t>‹Nr.›</a:t>
            </a:fld>
            <a:endParaRPr lang="de-AT" dirty="0"/>
          </a:p>
        </p:txBody>
      </p:sp>
      <p:sp>
        <p:nvSpPr>
          <p:cNvPr id="15" name="Rechteck 14"/>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Grafik 12" descr="Logo-für-VK.png"/>
          <p:cNvPicPr>
            <a:picLocks noChangeAspect="1"/>
          </p:cNvPicPr>
          <p:nvPr userDrawn="1"/>
        </p:nvPicPr>
        <p:blipFill>
          <a:blip r:embed="rId2" cstate="print"/>
          <a:stretch>
            <a:fillRect/>
          </a:stretch>
        </p:blipFill>
        <p:spPr>
          <a:xfrm>
            <a:off x="611561" y="2552702"/>
            <a:ext cx="590932" cy="2703196"/>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kurz">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6" name="Gruppieren 5"/>
          <p:cNvGrpSpPr/>
          <p:nvPr userDrawn="1"/>
        </p:nvGrpSpPr>
        <p:grpSpPr>
          <a:xfrm>
            <a:off x="288000" y="720000"/>
            <a:ext cx="8552850" cy="2078015"/>
            <a:chOff x="295022" y="706438"/>
            <a:chExt cx="8552850" cy="2078015"/>
          </a:xfrm>
        </p:grpSpPr>
        <p:sp>
          <p:nvSpPr>
            <p:cNvPr id="19" name="Rechteck 18"/>
            <p:cNvSpPr/>
            <p:nvPr userDrawn="1"/>
          </p:nvSpPr>
          <p:spPr>
            <a:xfrm>
              <a:off x="6199684" y="706438"/>
              <a:ext cx="2648188" cy="2078015"/>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1" name="Rechteck 20"/>
            <p:cNvSpPr/>
            <p:nvPr userDrawn="1"/>
          </p:nvSpPr>
          <p:spPr bwMode="blackWhite">
            <a:xfrm>
              <a:off x="295022" y="706438"/>
              <a:ext cx="5904662" cy="2078015"/>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userDrawn="1">
            <p:ph type="ctrTitle" hasCustomPrompt="1"/>
          </p:nvPr>
        </p:nvSpPr>
        <p:spPr bwMode="black">
          <a:xfrm>
            <a:off x="605408" y="1555385"/>
            <a:ext cx="5466982"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userDrawn="1">
            <p:ph type="subTitle" idx="1" hasCustomPrompt="1"/>
          </p:nvPr>
        </p:nvSpPr>
        <p:spPr bwMode="black">
          <a:xfrm>
            <a:off x="605408" y="1191698"/>
            <a:ext cx="5466982"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6" name="Textplatzhalter 9"/>
          <p:cNvSpPr>
            <a:spLocks noGrp="1"/>
          </p:cNvSpPr>
          <p:nvPr userDrawn="1">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userDrawn="1">
            <p:ph type="body" sz="quarter" idx="12" hasCustomPrompt="1"/>
          </p:nvPr>
        </p:nvSpPr>
        <p:spPr bwMode="auto">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4" name="Grafik 13">
            <a:extLst>
              <a:ext uri="{FF2B5EF4-FFF2-40B4-BE49-F238E27FC236}">
                <a16:creationId xmlns:a16="http://schemas.microsoft.com/office/drawing/2014/main" id="{B29E1B7A-33AA-4317-9333-014650A09111}"/>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3" name="Grafik 12">
            <a:extLst>
              <a:ext uri="{FF2B5EF4-FFF2-40B4-BE49-F238E27FC236}">
                <a16:creationId xmlns:a16="http://schemas.microsoft.com/office/drawing/2014/main" id="{87FD83DD-93AC-4FD9-89BE-042200EC0C4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1"/>
          </a:xfrm>
          <a:prstGeom prst="rect">
            <a:avLst/>
          </a:prstGeom>
        </p:spPr>
      </p:pic>
      <p:pic>
        <p:nvPicPr>
          <p:cNvPr id="17" name="Grafik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462019" y="1613536"/>
            <a:ext cx="7759644" cy="4624686"/>
          </a:xfrm>
        </p:spPr>
        <p:txBody>
          <a:bodyPr lIns="0" rIns="0">
            <a:normAutofit/>
          </a:bodyPr>
          <a:lstStyle>
            <a:lvl1pPr>
              <a:defRPr sz="1600"/>
            </a:lvl1pPr>
            <a:lvl2pPr>
              <a:defRPr sz="1500"/>
            </a:lvl2pPr>
            <a:lvl3pPr>
              <a:defRPr sz="1400"/>
            </a:lvl3pPr>
            <a:lvl4pPr>
              <a:defRPr sz="1200"/>
            </a:lvl4pPr>
            <a:lvl5pPr>
              <a:defRPr sz="1200"/>
            </a:lvl5pPr>
          </a:lstStyle>
          <a:p>
            <a:pPr lvl="0"/>
            <a:r>
              <a:rPr lang="de-AT" dirty="0"/>
              <a:t>Textmasterformat durch Klicken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4" name="Datumsplatzhalter 3"/>
          <p:cNvSpPr>
            <a:spLocks noGrp="1"/>
          </p:cNvSpPr>
          <p:nvPr>
            <p:ph type="dt" sz="half" idx="10"/>
          </p:nvPr>
        </p:nvSpPr>
        <p:spPr/>
        <p:txBody>
          <a:bodyPr/>
          <a:lstStyle/>
          <a:p>
            <a:fld id="{BCE4B0F6-B814-432F-A5EF-779CD4E3E58E}" type="datetime1">
              <a:rPr lang="de-AT" smtClean="0"/>
              <a:t>02.05.2022</a:t>
            </a:fld>
            <a:endParaRPr lang="de-AT" dirty="0"/>
          </a:p>
        </p:txBody>
      </p:sp>
      <p:sp>
        <p:nvSpPr>
          <p:cNvPr id="8" name="Fußzeilenplatzhalter 7"/>
          <p:cNvSpPr>
            <a:spLocks noGrp="1"/>
          </p:cNvSpPr>
          <p:nvPr>
            <p:ph type="ftr" sz="quarter" idx="11"/>
          </p:nvPr>
        </p:nvSpPr>
        <p:spPr/>
        <p:txBody>
          <a:bodyPr/>
          <a:lstStyle/>
          <a:p>
            <a:r>
              <a:rPr lang="de-AT" dirty="0" err="1" smtClean="0"/>
              <a:t>Fusszeile</a:t>
            </a:r>
            <a:endParaRPr lang="de-AT" dirty="0"/>
          </a:p>
        </p:txBody>
      </p:sp>
      <p:sp>
        <p:nvSpPr>
          <p:cNvPr id="9" name="Foliennummernplatzhalter 8"/>
          <p:cNvSpPr>
            <a:spLocks noGrp="1"/>
          </p:cNvSpPr>
          <p:nvPr>
            <p:ph type="sldNum" sz="quarter" idx="12"/>
          </p:nvPr>
        </p:nvSpPr>
        <p:spPr/>
        <p:txBody>
          <a:bodyPr/>
          <a:lstStyle/>
          <a:p>
            <a:r>
              <a:rPr lang="de-AT" dirty="0"/>
              <a:t>SEITE </a:t>
            </a:r>
            <a:fld id="{BE3DC40E-DBBE-4E2D-9EEC-FBF0DA0E9179}" type="slidenum">
              <a:rPr lang="de-AT" smtClean="0"/>
              <a:t>‹Nr.›</a:t>
            </a:fld>
            <a:endParaRPr lang="de-AT" dirty="0"/>
          </a:p>
        </p:txBody>
      </p:sp>
      <p:sp>
        <p:nvSpPr>
          <p:cNvPr id="2" name="Titel 1"/>
          <p:cNvSpPr>
            <a:spLocks noGrp="1"/>
          </p:cNvSpPr>
          <p:nvPr>
            <p:ph type="title"/>
          </p:nvPr>
        </p:nvSpPr>
        <p:spPr/>
        <p:txBody>
          <a:bodyPr/>
          <a:lstStyle/>
          <a:p>
            <a:r>
              <a:rPr lang="de-DE" smtClean="0"/>
              <a:t>Titelmasterformat durch Klicken bearbeiten</a:t>
            </a:r>
            <a:endParaRPr lang="de-AT" dirty="0"/>
          </a:p>
        </p:txBody>
      </p:sp>
      <p:sp>
        <p:nvSpPr>
          <p:cNvPr id="11" name="Rechteck 10"/>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p:spTree>
      <p:nvGrpSpPr>
        <p:cNvPr id="1" name=""/>
        <p:cNvGrpSpPr/>
        <p:nvPr/>
      </p:nvGrpSpPr>
      <p:grpSpPr>
        <a:xfrm>
          <a:off x="0" y="0"/>
          <a:ext cx="0" cy="0"/>
          <a:chOff x="0" y="0"/>
          <a:chExt cx="0" cy="0"/>
        </a:xfrm>
      </p:grpSpPr>
      <p:grpSp>
        <p:nvGrpSpPr>
          <p:cNvPr id="12" name="Gruppieren 11"/>
          <p:cNvGrpSpPr/>
          <p:nvPr userDrawn="1"/>
        </p:nvGrpSpPr>
        <p:grpSpPr>
          <a:xfrm>
            <a:off x="296237" y="720000"/>
            <a:ext cx="8552850" cy="2454041"/>
            <a:chOff x="295575" y="603319"/>
            <a:chExt cx="8552850" cy="2045034"/>
          </a:xfrm>
        </p:grpSpPr>
        <p:sp>
          <p:nvSpPr>
            <p:cNvPr id="16" name="Rechteck 15"/>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7" name="Rechteck 16"/>
            <p:cNvSpPr/>
            <p:nvPr userDrawn="1"/>
          </p:nvSpPr>
          <p:spPr bwMode="blackWhite">
            <a:xfrm>
              <a:off x="295575" y="610753"/>
              <a:ext cx="8552850"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14" name="Textplatzhalter 9"/>
          <p:cNvSpPr>
            <a:spLocks noGrp="1"/>
          </p:cNvSpPr>
          <p:nvPr>
            <p:ph type="body" sz="quarter" idx="11"/>
          </p:nvPr>
        </p:nvSpPr>
        <p:spPr bwMode="white">
          <a:xfrm>
            <a:off x="288000"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dirty="0" smtClean="0"/>
              <a:t>Textmasterformat bearbeiten</a:t>
            </a:r>
          </a:p>
        </p:txBody>
      </p:sp>
      <p:sp>
        <p:nvSpPr>
          <p:cNvPr id="10"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sp>
        <p:nvSpPr>
          <p:cNvPr id="13" name="Titel 1"/>
          <p:cNvSpPr>
            <a:spLocks noGrp="1"/>
          </p:cNvSpPr>
          <p:nvPr>
            <p:ph type="ctrTitle" hasCustomPrompt="1"/>
          </p:nvPr>
        </p:nvSpPr>
        <p:spPr bwMode="black">
          <a:xfrm>
            <a:off x="605406" y="1622458"/>
            <a:ext cx="8015800" cy="1170379"/>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15" name="Untertitel 2"/>
          <p:cNvSpPr>
            <a:spLocks noGrp="1"/>
          </p:cNvSpPr>
          <p:nvPr>
            <p:ph type="subTitle" idx="1" hasCustomPrompt="1"/>
          </p:nvPr>
        </p:nvSpPr>
        <p:spPr bwMode="black">
          <a:xfrm>
            <a:off x="605406" y="1089822"/>
            <a:ext cx="8015800" cy="523716"/>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22" name="Rechteck 21"/>
          <p:cNvSpPr/>
          <p:nvPr userDrawn="1"/>
        </p:nvSpPr>
        <p:spPr>
          <a:xfrm>
            <a:off x="5795581" y="5936812"/>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9" name="Grafik 18">
            <a:extLst>
              <a:ext uri="{FF2B5EF4-FFF2-40B4-BE49-F238E27FC236}">
                <a16:creationId xmlns:a16="http://schemas.microsoft.com/office/drawing/2014/main" id="{CBFE10AA-75A4-4890-9EDF-8C4C050328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7894" y="6414896"/>
            <a:ext cx="1884536" cy="326780"/>
          </a:xfrm>
          <a:prstGeom prst="rect">
            <a:avLst/>
          </a:prstGeom>
        </p:spPr>
      </p:pic>
      <p:pic>
        <p:nvPicPr>
          <p:cNvPr id="20" name="Grafik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6199302"/>
            <a:ext cx="1706149" cy="249883"/>
          </a:xfrm>
          <a:prstGeom prst="rect">
            <a:avLst/>
          </a:prstGeom>
        </p:spPr>
      </p:pic>
      <p:pic>
        <p:nvPicPr>
          <p:cNvPr id="24" name="Grafik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15357" y="3534942"/>
            <a:ext cx="3274020" cy="1230199"/>
          </a:xfrm>
          <a:prstGeom prst="rect">
            <a:avLst/>
          </a:prstGeom>
        </p:spPr>
      </p:pic>
    </p:spTree>
    <p:extLst>
      <p:ext uri="{BB962C8B-B14F-4D97-AF65-F5344CB8AC3E}">
        <p14:creationId xmlns:p14="http://schemas.microsoft.com/office/powerpoint/2010/main" val="154679611"/>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folie ohne Bild kurz">
    <p:spTree>
      <p:nvGrpSpPr>
        <p:cNvPr id="1" name=""/>
        <p:cNvGrpSpPr/>
        <p:nvPr/>
      </p:nvGrpSpPr>
      <p:grpSpPr>
        <a:xfrm>
          <a:off x="0" y="0"/>
          <a:ext cx="0" cy="0"/>
          <a:chOff x="0" y="0"/>
          <a:chExt cx="0" cy="0"/>
        </a:xfrm>
      </p:grpSpPr>
      <p:grpSp>
        <p:nvGrpSpPr>
          <p:cNvPr id="13" name="Gruppieren 12"/>
          <p:cNvGrpSpPr/>
          <p:nvPr userDrawn="1"/>
        </p:nvGrpSpPr>
        <p:grpSpPr>
          <a:xfrm>
            <a:off x="288000" y="720000"/>
            <a:ext cx="8552850" cy="2078015"/>
            <a:chOff x="287338" y="603319"/>
            <a:chExt cx="8552850" cy="2037600"/>
          </a:xfrm>
        </p:grpSpPr>
        <p:sp>
          <p:nvSpPr>
            <p:cNvPr id="15" name="Rechteck 14"/>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7" name="Rechteck 16"/>
            <p:cNvSpPr/>
            <p:nvPr userDrawn="1"/>
          </p:nvSpPr>
          <p:spPr bwMode="blackWhite">
            <a:xfrm>
              <a:off x="287338" y="603319"/>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p:ph type="ctrTitle" hasCustomPrompt="1"/>
          </p:nvPr>
        </p:nvSpPr>
        <p:spPr bwMode="black">
          <a:xfrm>
            <a:off x="605407" y="1555385"/>
            <a:ext cx="5436000"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p:ph type="subTitle" idx="1" hasCustomPrompt="1"/>
          </p:nvPr>
        </p:nvSpPr>
        <p:spPr bwMode="black">
          <a:xfrm>
            <a:off x="605407" y="1191698"/>
            <a:ext cx="5436000"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4" name="Textplatzhalter 9"/>
          <p:cNvSpPr>
            <a:spLocks noGrp="1"/>
          </p:cNvSpPr>
          <p:nvPr>
            <p:ph type="body" sz="quarter" idx="11"/>
          </p:nvPr>
        </p:nvSpPr>
        <p:spPr bwMode="white">
          <a:xfrm>
            <a:off x="288000"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1" name="Grafik 10">
            <a:extLst>
              <a:ext uri="{FF2B5EF4-FFF2-40B4-BE49-F238E27FC236}">
                <a16:creationId xmlns:a16="http://schemas.microsoft.com/office/drawing/2014/main" id="{CFC30608-9040-436C-954E-349C16345BE3}"/>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8" name="Grafik 17">
            <a:extLst>
              <a:ext uri="{FF2B5EF4-FFF2-40B4-BE49-F238E27FC236}">
                <a16:creationId xmlns:a16="http://schemas.microsoft.com/office/drawing/2014/main" id="{50D26964-FFB5-4179-91AA-CBFDA5A7883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5494" y="6262496"/>
            <a:ext cx="1884536" cy="326780"/>
          </a:xfrm>
          <a:prstGeom prst="rect">
            <a:avLst/>
          </a:prstGeom>
        </p:spPr>
      </p:pic>
      <p:pic>
        <p:nvPicPr>
          <p:cNvPr id="19" name="Grafik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
        <p:nvSpPr>
          <p:cNvPr id="20" name="Rechteck 19"/>
          <p:cNvSpPr/>
          <p:nvPr userDrawn="1"/>
        </p:nvSpPr>
        <p:spPr>
          <a:xfrm>
            <a:off x="5823552" y="5954719"/>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3" name="Grafik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75067" y="3492000"/>
            <a:ext cx="3274020" cy="1230199"/>
          </a:xfrm>
          <a:prstGeom prst="rect">
            <a:avLst/>
          </a:prstGeom>
        </p:spPr>
      </p:pic>
    </p:spTree>
    <p:extLst>
      <p:ext uri="{BB962C8B-B14F-4D97-AF65-F5344CB8AC3E}">
        <p14:creationId xmlns:p14="http://schemas.microsoft.com/office/powerpoint/2010/main" val="1919268004"/>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elfolie Bild 2">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2" name="Gruppieren 1"/>
          <p:cNvGrpSpPr/>
          <p:nvPr userDrawn="1"/>
        </p:nvGrpSpPr>
        <p:grpSpPr>
          <a:xfrm>
            <a:off x="288000" y="720000"/>
            <a:ext cx="8552850" cy="2445120"/>
            <a:chOff x="295022" y="708615"/>
            <a:chExt cx="8552850" cy="2445120"/>
          </a:xfrm>
        </p:grpSpPr>
        <p:sp>
          <p:nvSpPr>
            <p:cNvPr id="21" name="Rechteck 20"/>
            <p:cNvSpPr/>
            <p:nvPr userDrawn="1"/>
          </p:nvSpPr>
          <p:spPr>
            <a:xfrm>
              <a:off x="6199684" y="708615"/>
              <a:ext cx="2648188" cy="244512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2" name="Rechteck 21"/>
            <p:cNvSpPr/>
            <p:nvPr userDrawn="1"/>
          </p:nvSpPr>
          <p:spPr bwMode="blackWhite">
            <a:xfrm>
              <a:off x="295022" y="708615"/>
              <a:ext cx="5904662" cy="244512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10" name="Textplatzhalter 9"/>
          <p:cNvSpPr>
            <a:spLocks noGrp="1"/>
          </p:cNvSpPr>
          <p:nvPr userDrawn="1">
            <p:ph type="body" sz="quarter" idx="11"/>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4" name="Textplatzhalter 7"/>
          <p:cNvSpPr>
            <a:spLocks noGrp="1"/>
          </p:cNvSpPr>
          <p:nvPr userDrawn="1">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sp>
        <p:nvSpPr>
          <p:cNvPr id="16" name="Titel 1"/>
          <p:cNvSpPr>
            <a:spLocks noGrp="1"/>
          </p:cNvSpPr>
          <p:nvPr userDrawn="1">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17" name="Untertitel 2"/>
          <p:cNvSpPr>
            <a:spLocks noGrp="1"/>
          </p:cNvSpPr>
          <p:nvPr userDrawn="1">
            <p:ph type="subTitle" idx="1" hasCustomPrompt="1"/>
          </p:nvPr>
        </p:nvSpPr>
        <p:spPr bwMode="black">
          <a:xfrm>
            <a:off x="605406" y="1191698"/>
            <a:ext cx="5436000" cy="421840"/>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pic>
        <p:nvPicPr>
          <p:cNvPr id="11" name="Grafik 10">
            <a:extLst>
              <a:ext uri="{FF2B5EF4-FFF2-40B4-BE49-F238E27FC236}">
                <a16:creationId xmlns:a16="http://schemas.microsoft.com/office/drawing/2014/main" id="{F2360A1A-6DB4-493F-A661-2E5053271284}"/>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5" name="Grafik 14">
            <a:extLst>
              <a:ext uri="{FF2B5EF4-FFF2-40B4-BE49-F238E27FC236}">
                <a16:creationId xmlns:a16="http://schemas.microsoft.com/office/drawing/2014/main" id="{D74E8E43-3049-475F-AA77-1CEF034C1D3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0"/>
          </a:xfrm>
          <a:prstGeom prst="rect">
            <a:avLst/>
          </a:prstGeom>
        </p:spPr>
      </p:pic>
      <p:pic>
        <p:nvPicPr>
          <p:cNvPr id="13" name="Grafik 12"/>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3042078111"/>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elfolie Bild 2 kurz">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27" name="Gruppieren 26"/>
          <p:cNvGrpSpPr/>
          <p:nvPr userDrawn="1"/>
        </p:nvGrpSpPr>
        <p:grpSpPr>
          <a:xfrm>
            <a:off x="288000" y="720000"/>
            <a:ext cx="8552850" cy="2078015"/>
            <a:chOff x="287338" y="603319"/>
            <a:chExt cx="8552850" cy="2037600"/>
          </a:xfrm>
        </p:grpSpPr>
        <p:sp>
          <p:nvSpPr>
            <p:cNvPr id="29" name="Rechteck 28"/>
            <p:cNvSpPr/>
            <p:nvPr userDrawn="1"/>
          </p:nvSpPr>
          <p:spPr bwMode="blackWhite">
            <a:xfrm>
              <a:off x="287338" y="60331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8" name="Rechteck 27"/>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sp>
        <p:nvSpPr>
          <p:cNvPr id="2" name="Titel 1"/>
          <p:cNvSpPr>
            <a:spLocks noGrp="1"/>
          </p:cNvSpPr>
          <p:nvPr>
            <p:ph type="ctrTitle" hasCustomPrompt="1"/>
          </p:nvPr>
        </p:nvSpPr>
        <p:spPr bwMode="black">
          <a:xfrm>
            <a:off x="605407" y="1555385"/>
            <a:ext cx="5436000"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p:ph type="subTitle" idx="1" hasCustomPrompt="1"/>
          </p:nvPr>
        </p:nvSpPr>
        <p:spPr bwMode="black">
          <a:xfrm>
            <a:off x="605407" y="1191698"/>
            <a:ext cx="5436000"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6" name="Textplatzhalter 9"/>
          <p:cNvSpPr>
            <a:spLocks noGrp="1"/>
          </p:cNvSpPr>
          <p:nvPr>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tx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1" name="Grafik 10">
            <a:extLst>
              <a:ext uri="{FF2B5EF4-FFF2-40B4-BE49-F238E27FC236}">
                <a16:creationId xmlns:a16="http://schemas.microsoft.com/office/drawing/2014/main" id="{AC29FFC4-0B95-4222-889B-42858955DF30}"/>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3" name="Grafik 12">
            <a:extLst>
              <a:ext uri="{FF2B5EF4-FFF2-40B4-BE49-F238E27FC236}">
                <a16:creationId xmlns:a16="http://schemas.microsoft.com/office/drawing/2014/main" id="{9A04CCDB-F0D1-45D1-AAC5-D09AA0E8331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0"/>
          </a:xfrm>
          <a:prstGeom prst="rect">
            <a:avLst/>
          </a:prstGeom>
        </p:spPr>
      </p:pic>
      <p:pic>
        <p:nvPicPr>
          <p:cNvPr id="17" name="Grafik 1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1441666851"/>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elfolie Bild 3">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pSp>
        <p:nvGrpSpPr>
          <p:cNvPr id="16" name="Gruppieren 15"/>
          <p:cNvGrpSpPr/>
          <p:nvPr userDrawn="1"/>
        </p:nvGrpSpPr>
        <p:grpSpPr>
          <a:xfrm>
            <a:off x="288000" y="720000"/>
            <a:ext cx="8552850" cy="2445120"/>
            <a:chOff x="287338" y="603319"/>
            <a:chExt cx="8552850" cy="2037600"/>
          </a:xfrm>
        </p:grpSpPr>
        <p:sp>
          <p:nvSpPr>
            <p:cNvPr id="17" name="Rechteck 16"/>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18" name="Rechteck 17"/>
            <p:cNvSpPr/>
            <p:nvPr userDrawn="1"/>
          </p:nvSpPr>
          <p:spPr bwMode="blackWhite">
            <a:xfrm>
              <a:off x="287338" y="60331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grpSp>
      <p:pic>
        <p:nvPicPr>
          <p:cNvPr id="20" name="Grafik 19">
            <a:extLst>
              <a:ext uri="{FF2B5EF4-FFF2-40B4-BE49-F238E27FC236}">
                <a16:creationId xmlns:a16="http://schemas.microsoft.com/office/drawing/2014/main" id="{01553FF7-654D-469E-8394-2189F563E87C}"/>
              </a:ext>
            </a:extLst>
          </p:cNvPr>
          <p:cNvPicPr>
            <a:picLocks noChangeAspect="1"/>
          </p:cNvPicPr>
          <p:nvPr userDrawn="1"/>
        </p:nvPicPr>
        <p:blipFill>
          <a:blip r:embed="rId2"/>
          <a:stretch>
            <a:fillRect/>
          </a:stretch>
        </p:blipFill>
        <p:spPr>
          <a:xfrm>
            <a:off x="6563181" y="1367582"/>
            <a:ext cx="1872000" cy="987648"/>
          </a:xfrm>
          <a:prstGeom prst="rect">
            <a:avLst/>
          </a:prstGeom>
        </p:spPr>
      </p:pic>
      <p:sp>
        <p:nvSpPr>
          <p:cNvPr id="10" name="Textplatzhalter 9"/>
          <p:cNvSpPr>
            <a:spLocks noGrp="1"/>
          </p:cNvSpPr>
          <p:nvPr>
            <p:ph type="body" sz="quarter" idx="11"/>
          </p:nvPr>
        </p:nvSpPr>
        <p:spPr bwMode="white">
          <a:xfrm>
            <a:off x="287338" y="349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4" name="Textplatzhalter 7"/>
          <p:cNvSpPr>
            <a:spLocks noGrp="1"/>
          </p:cNvSpPr>
          <p:nvPr>
            <p:ph type="body" sz="quarter" idx="12" hasCustomPrompt="1"/>
          </p:nvPr>
        </p:nvSpPr>
        <p:spPr>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sp>
        <p:nvSpPr>
          <p:cNvPr id="12" name="Titel 1"/>
          <p:cNvSpPr>
            <a:spLocks noGrp="1"/>
          </p:cNvSpPr>
          <p:nvPr>
            <p:ph type="ctrTitle" hasCustomPrompt="1"/>
          </p:nvPr>
        </p:nvSpPr>
        <p:spPr bwMode="black">
          <a:xfrm>
            <a:off x="605406" y="1561638"/>
            <a:ext cx="5436000" cy="12312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13" name="Untertitel 2"/>
          <p:cNvSpPr>
            <a:spLocks noGrp="1"/>
          </p:cNvSpPr>
          <p:nvPr>
            <p:ph type="subTitle" idx="1" hasCustomPrompt="1"/>
          </p:nvPr>
        </p:nvSpPr>
        <p:spPr bwMode="black">
          <a:xfrm>
            <a:off x="605406" y="1191698"/>
            <a:ext cx="5436000" cy="421840"/>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pic>
        <p:nvPicPr>
          <p:cNvPr id="11" name="Grafik 10">
            <a:extLst>
              <a:ext uri="{FF2B5EF4-FFF2-40B4-BE49-F238E27FC236}">
                <a16:creationId xmlns:a16="http://schemas.microsoft.com/office/drawing/2014/main" id="{E015221C-1ED6-4CE4-ACA4-1419DD3F97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1"/>
          </a:xfrm>
          <a:prstGeom prst="rect">
            <a:avLst/>
          </a:prstGeom>
        </p:spPr>
      </p:pic>
      <p:pic>
        <p:nvPicPr>
          <p:cNvPr id="19" name="Grafik 18"/>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4188316379"/>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elfolie Bild ´3 kurz">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5" name="Rechteck 24"/>
          <p:cNvSpPr/>
          <p:nvPr userDrawn="1"/>
        </p:nvSpPr>
        <p:spPr>
          <a:xfrm>
            <a:off x="6199684" y="706438"/>
            <a:ext cx="2648188" cy="2078015"/>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6" name="Rechteck 25"/>
          <p:cNvSpPr/>
          <p:nvPr userDrawn="1"/>
        </p:nvSpPr>
        <p:spPr bwMode="blackWhite">
          <a:xfrm>
            <a:off x="288000" y="720000"/>
            <a:ext cx="5904662" cy="2078015"/>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sz="1800" dirty="0"/>
          </a:p>
        </p:txBody>
      </p:sp>
      <p:sp>
        <p:nvSpPr>
          <p:cNvPr id="2" name="Titel 1"/>
          <p:cNvSpPr>
            <a:spLocks noGrp="1"/>
          </p:cNvSpPr>
          <p:nvPr userDrawn="1">
            <p:ph type="ctrTitle" hasCustomPrompt="1"/>
          </p:nvPr>
        </p:nvSpPr>
        <p:spPr bwMode="black">
          <a:xfrm>
            <a:off x="605407" y="1555385"/>
            <a:ext cx="5436000" cy="620057"/>
          </a:xfrm>
          <a:prstGeom prst="rect">
            <a:avLst/>
          </a:prstGeom>
        </p:spPr>
        <p:txBody>
          <a:bodyPr tIns="0" anchor="b"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Einzeiligen Titel eingeben</a:t>
            </a:r>
          </a:p>
        </p:txBody>
      </p:sp>
      <p:sp>
        <p:nvSpPr>
          <p:cNvPr id="3" name="Untertitel 2"/>
          <p:cNvSpPr>
            <a:spLocks noGrp="1"/>
          </p:cNvSpPr>
          <p:nvPr userDrawn="1">
            <p:ph type="subTitle" idx="1" hasCustomPrompt="1"/>
          </p:nvPr>
        </p:nvSpPr>
        <p:spPr bwMode="black">
          <a:xfrm>
            <a:off x="605407" y="1191698"/>
            <a:ext cx="5436000" cy="36541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35" indent="0" algn="ctr">
              <a:buNone/>
              <a:defRPr>
                <a:solidFill>
                  <a:schemeClr val="tx1">
                    <a:tint val="75000"/>
                  </a:schemeClr>
                </a:solidFill>
              </a:defRPr>
            </a:lvl2pPr>
            <a:lvl3pPr marL="914269" indent="0" algn="ctr">
              <a:buNone/>
              <a:defRPr>
                <a:solidFill>
                  <a:schemeClr val="tx1">
                    <a:tint val="75000"/>
                  </a:schemeClr>
                </a:solidFill>
              </a:defRPr>
            </a:lvl3pPr>
            <a:lvl4pPr marL="1371406" indent="0" algn="ctr">
              <a:buNone/>
              <a:defRPr>
                <a:solidFill>
                  <a:schemeClr val="tx1">
                    <a:tint val="75000"/>
                  </a:schemeClr>
                </a:solidFill>
              </a:defRPr>
            </a:lvl4pPr>
            <a:lvl5pPr marL="1828540" indent="0" algn="ctr">
              <a:buNone/>
              <a:defRPr>
                <a:solidFill>
                  <a:schemeClr val="tx1">
                    <a:tint val="75000"/>
                  </a:schemeClr>
                </a:solidFill>
              </a:defRPr>
            </a:lvl5pPr>
            <a:lvl6pPr marL="2285676" indent="0" algn="ctr">
              <a:buNone/>
              <a:defRPr>
                <a:solidFill>
                  <a:schemeClr val="tx1">
                    <a:tint val="75000"/>
                  </a:schemeClr>
                </a:solidFill>
              </a:defRPr>
            </a:lvl6pPr>
            <a:lvl7pPr marL="2742810" indent="0" algn="ctr">
              <a:buNone/>
              <a:defRPr>
                <a:solidFill>
                  <a:schemeClr val="tx1">
                    <a:tint val="75000"/>
                  </a:schemeClr>
                </a:solidFill>
              </a:defRPr>
            </a:lvl7pPr>
            <a:lvl8pPr marL="3199945" indent="0" algn="ctr">
              <a:buNone/>
              <a:defRPr>
                <a:solidFill>
                  <a:schemeClr val="tx1">
                    <a:tint val="75000"/>
                  </a:schemeClr>
                </a:solidFill>
              </a:defRPr>
            </a:lvl8pPr>
            <a:lvl9pPr marL="3657080" indent="0" algn="ctr">
              <a:buNone/>
              <a:defRPr>
                <a:solidFill>
                  <a:schemeClr val="tx1">
                    <a:tint val="75000"/>
                  </a:schemeClr>
                </a:solidFill>
              </a:defRPr>
            </a:lvl9pPr>
          </a:lstStyle>
          <a:p>
            <a:r>
              <a:rPr lang="de-AT" dirty="0"/>
              <a:t>Bei Bedarf Untertitel hier eingeben</a:t>
            </a:r>
          </a:p>
        </p:txBody>
      </p:sp>
      <p:sp>
        <p:nvSpPr>
          <p:cNvPr id="16" name="Textplatzhalter 9"/>
          <p:cNvSpPr>
            <a:spLocks noGrp="1"/>
          </p:cNvSpPr>
          <p:nvPr userDrawn="1">
            <p:ph type="body" sz="quarter" idx="11"/>
          </p:nvPr>
        </p:nvSpPr>
        <p:spPr bwMode="white">
          <a:xfrm>
            <a:off x="287338" y="3132000"/>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364"/>
            <a:r>
              <a:rPr lang="de-DE" smtClean="0"/>
              <a:t>Textmasterformat bearbeiten</a:t>
            </a:r>
          </a:p>
        </p:txBody>
      </p:sp>
      <p:sp>
        <p:nvSpPr>
          <p:cNvPr id="12" name="Textplatzhalter 7"/>
          <p:cNvSpPr>
            <a:spLocks noGrp="1"/>
          </p:cNvSpPr>
          <p:nvPr userDrawn="1">
            <p:ph type="body" sz="quarter" idx="12" hasCustomPrompt="1"/>
          </p:nvPr>
        </p:nvSpPr>
        <p:spPr>
          <a:xfrm>
            <a:off x="457200" y="6512313"/>
            <a:ext cx="1638300" cy="292348"/>
          </a:xfrm>
        </p:spPr>
        <p:txBody>
          <a:bodyPr>
            <a:noAutofit/>
          </a:bodyPr>
          <a:lstStyle>
            <a:lvl1pPr marL="0" indent="0">
              <a:buNone/>
              <a:defRPr sz="900" cap="all" baseline="0">
                <a:solidFill>
                  <a:schemeClr val="bg1"/>
                </a:solidFill>
              </a:defRPr>
            </a:lvl1pPr>
            <a:lvl2pPr marL="266689" indent="0">
              <a:buNone/>
              <a:defRPr sz="1050"/>
            </a:lvl2pPr>
            <a:lvl3pPr marL="541316" indent="0">
              <a:buNone/>
              <a:defRPr sz="1050"/>
            </a:lvl3pPr>
            <a:lvl4pPr marL="808006" indent="0">
              <a:buNone/>
              <a:defRPr sz="1000"/>
            </a:lvl4pPr>
            <a:lvl5pPr marL="1077870" indent="0">
              <a:buNone/>
              <a:defRPr sz="1000"/>
            </a:lvl5pPr>
          </a:lstStyle>
          <a:p>
            <a:pPr lvl="0"/>
            <a:r>
              <a:rPr lang="de-AT" dirty="0"/>
              <a:t>Stand: </a:t>
            </a:r>
            <a:r>
              <a:rPr lang="de-AT" dirty="0" err="1"/>
              <a:t>xx.xx.xxxx</a:t>
            </a:r>
            <a:endParaRPr lang="de-AT" dirty="0"/>
          </a:p>
        </p:txBody>
      </p:sp>
      <p:pic>
        <p:nvPicPr>
          <p:cNvPr id="13" name="Grafik 12">
            <a:extLst>
              <a:ext uri="{FF2B5EF4-FFF2-40B4-BE49-F238E27FC236}">
                <a16:creationId xmlns:a16="http://schemas.microsoft.com/office/drawing/2014/main" id="{63FE82C0-4FDB-4D2A-A182-623C852CF532}"/>
              </a:ext>
            </a:extLst>
          </p:cNvPr>
          <p:cNvPicPr>
            <a:picLocks noChangeAspect="1"/>
          </p:cNvPicPr>
          <p:nvPr userDrawn="1"/>
        </p:nvPicPr>
        <p:blipFill>
          <a:blip r:embed="rId2"/>
          <a:stretch>
            <a:fillRect/>
          </a:stretch>
        </p:blipFill>
        <p:spPr>
          <a:xfrm>
            <a:off x="6563181" y="1367582"/>
            <a:ext cx="1872000" cy="987648"/>
          </a:xfrm>
          <a:prstGeom prst="rect">
            <a:avLst/>
          </a:prstGeom>
        </p:spPr>
      </p:pic>
      <p:pic>
        <p:nvPicPr>
          <p:cNvPr id="11" name="Grafik 10">
            <a:extLst>
              <a:ext uri="{FF2B5EF4-FFF2-40B4-BE49-F238E27FC236}">
                <a16:creationId xmlns:a16="http://schemas.microsoft.com/office/drawing/2014/main" id="{1B0AEE84-E3C4-47D4-892D-1766F953AC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53200" y="6262496"/>
            <a:ext cx="1889125" cy="326781"/>
          </a:xfrm>
          <a:prstGeom prst="rect">
            <a:avLst/>
          </a:prstGeom>
        </p:spPr>
      </p:pic>
      <p:pic>
        <p:nvPicPr>
          <p:cNvPr id="15" name="Grafik 1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57200" y="6235643"/>
            <a:ext cx="1825200" cy="276669"/>
          </a:xfrm>
          <a:prstGeom prst="rect">
            <a:avLst/>
          </a:prstGeom>
        </p:spPr>
      </p:pic>
    </p:spTree>
    <p:extLst>
      <p:ext uri="{BB962C8B-B14F-4D97-AF65-F5344CB8AC3E}">
        <p14:creationId xmlns:p14="http://schemas.microsoft.com/office/powerpoint/2010/main" val="383958111"/>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613536"/>
            <a:ext cx="7764463" cy="4631054"/>
          </a:xfrm>
          <a:prstGeom prst="rect">
            <a:avLst/>
          </a:prstGeom>
        </p:spPr>
        <p:txBody>
          <a:bodyPr vert="horz" lIns="0" tIns="45715" rIns="0" bIns="45715" rtlCol="0">
            <a:normAutofit/>
          </a:bodyPr>
          <a:lstStyle/>
          <a:p>
            <a:pPr lvl="0"/>
            <a:r>
              <a:rPr lang="de-AT" dirty="0"/>
              <a:t>Textmasterformate durch Klicken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5" name="Fußzeilenplatzhalter 4"/>
          <p:cNvSpPr>
            <a:spLocks noGrp="1"/>
          </p:cNvSpPr>
          <p:nvPr userDrawn="1">
            <p:ph type="ftr" sz="quarter" idx="3"/>
          </p:nvPr>
        </p:nvSpPr>
        <p:spPr>
          <a:xfrm>
            <a:off x="1354562" y="6494473"/>
            <a:ext cx="3217444" cy="309702"/>
          </a:xfrm>
          <a:prstGeom prst="rect">
            <a:avLst/>
          </a:prstGeom>
        </p:spPr>
        <p:txBody>
          <a:bodyPr vert="horz" lIns="91431" tIns="45715" rIns="91431" bIns="45715" rtlCol="0" anchor="ctr"/>
          <a:lstStyle>
            <a:lvl1pPr algn="l">
              <a:defRPr sz="800" cap="all" baseline="0">
                <a:solidFill>
                  <a:schemeClr val="tx1">
                    <a:tint val="75000"/>
                  </a:schemeClr>
                </a:solidFill>
              </a:defRPr>
            </a:lvl1pPr>
          </a:lstStyle>
          <a:p>
            <a:r>
              <a:rPr lang="de-AT" dirty="0"/>
              <a:t>Fusszeile</a:t>
            </a:r>
          </a:p>
        </p:txBody>
      </p:sp>
      <p:sp>
        <p:nvSpPr>
          <p:cNvPr id="6" name="Foliennummernplatzhalter 5"/>
          <p:cNvSpPr>
            <a:spLocks noGrp="1"/>
          </p:cNvSpPr>
          <p:nvPr userDrawn="1">
            <p:ph type="sldNum" sz="quarter" idx="4"/>
          </p:nvPr>
        </p:nvSpPr>
        <p:spPr>
          <a:xfrm>
            <a:off x="462407" y="6494473"/>
            <a:ext cx="892150" cy="309702"/>
          </a:xfrm>
          <a:prstGeom prst="rect">
            <a:avLst/>
          </a:prstGeom>
        </p:spPr>
        <p:txBody>
          <a:bodyPr vert="horz" lIns="0" tIns="45715" rIns="0" bIns="45715" rtlCol="0" anchor="ctr"/>
          <a:lstStyle>
            <a:lvl1pPr algn="l">
              <a:defRPr sz="800" cap="all" baseline="0">
                <a:solidFill>
                  <a:schemeClr val="tx1">
                    <a:tint val="75000"/>
                  </a:schemeClr>
                </a:solidFill>
              </a:defRPr>
            </a:lvl1pPr>
          </a:lstStyle>
          <a:p>
            <a:r>
              <a:rPr lang="de-AT" dirty="0"/>
              <a:t>SEITE </a:t>
            </a:r>
            <a:fld id="{BE3DC40E-DBBE-4E2D-9EEC-FBF0DA0E9179}" type="slidenum">
              <a:rPr lang="de-AT" smtClean="0"/>
              <a:pPr/>
              <a:t>‹Nr.›</a:t>
            </a:fld>
            <a:endParaRPr lang="de-AT" dirty="0"/>
          </a:p>
        </p:txBody>
      </p:sp>
      <p:sp>
        <p:nvSpPr>
          <p:cNvPr id="7" name="Datumsplatzhalter 6"/>
          <p:cNvSpPr>
            <a:spLocks noGrp="1"/>
          </p:cNvSpPr>
          <p:nvPr userDrawn="1">
            <p:ph type="dt" sz="half" idx="2"/>
          </p:nvPr>
        </p:nvSpPr>
        <p:spPr>
          <a:xfrm>
            <a:off x="5745182" y="6494473"/>
            <a:ext cx="987407" cy="309702"/>
          </a:xfrm>
          <a:prstGeom prst="rect">
            <a:avLst/>
          </a:prstGeom>
        </p:spPr>
        <p:txBody>
          <a:bodyPr vert="horz" lIns="0" tIns="45715" rIns="0" bIns="45715" rtlCol="0" anchor="ctr"/>
          <a:lstStyle>
            <a:lvl1pPr algn="r">
              <a:defRPr lang="de-DE" sz="800" kern="1200" cap="all" baseline="0" smtClean="0">
                <a:solidFill>
                  <a:schemeClr val="tx1">
                    <a:tint val="75000"/>
                  </a:schemeClr>
                </a:solidFill>
                <a:latin typeface="+mn-lt"/>
                <a:ea typeface="+mn-ea"/>
                <a:cs typeface="+mn-cs"/>
              </a:defRPr>
            </a:lvl1pPr>
          </a:lstStyle>
          <a:p>
            <a:fld id="{EF16FBD4-A1A0-4C0D-8ECA-591A550A295A}" type="datetime1">
              <a:rPr lang="de-AT" smtClean="0"/>
              <a:pPr/>
              <a:t>02.05.2022</a:t>
            </a:fld>
            <a:endParaRPr lang="de-AT" dirty="0"/>
          </a:p>
        </p:txBody>
      </p:sp>
      <p:sp>
        <p:nvSpPr>
          <p:cNvPr id="18" name="Rechteck 17"/>
          <p:cNvSpPr/>
          <p:nvPr userDrawn="1"/>
        </p:nvSpPr>
        <p:spPr bwMode="gray">
          <a:xfrm>
            <a:off x="0" y="1252226"/>
            <a:ext cx="9144000" cy="30240"/>
          </a:xfrm>
          <a:prstGeom prst="rect">
            <a:avLst/>
          </a:prstGeom>
          <a:solidFill>
            <a:srgbClr val="0C94B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1800" dirty="0"/>
              <a:t>      </a:t>
            </a:r>
          </a:p>
        </p:txBody>
      </p:sp>
      <p:sp>
        <p:nvSpPr>
          <p:cNvPr id="15" name="Titelplatzhalter 14"/>
          <p:cNvSpPr>
            <a:spLocks noGrp="1"/>
          </p:cNvSpPr>
          <p:nvPr userDrawn="1">
            <p:ph type="title"/>
          </p:nvPr>
        </p:nvSpPr>
        <p:spPr bwMode="auto">
          <a:xfrm>
            <a:off x="462408" y="167640"/>
            <a:ext cx="6646730" cy="1084586"/>
          </a:xfrm>
          <a:prstGeom prst="rect">
            <a:avLst/>
          </a:prstGeom>
        </p:spPr>
        <p:txBody>
          <a:bodyPr vert="horz" lIns="0" tIns="0" rIns="0" bIns="0" rtlCol="0" anchor="ctr">
            <a:normAutofit/>
          </a:bodyPr>
          <a:lstStyle/>
          <a:p>
            <a:r>
              <a:rPr lang="de-AT" dirty="0"/>
              <a:t>Titelmasterformat durch </a:t>
            </a:r>
            <a:br>
              <a:rPr lang="de-AT" dirty="0"/>
            </a:br>
            <a:r>
              <a:rPr lang="de-AT" dirty="0"/>
              <a:t>Klicken bearbeiten</a:t>
            </a:r>
          </a:p>
        </p:txBody>
      </p:sp>
      <p:sp>
        <p:nvSpPr>
          <p:cNvPr id="17" name="Rechteck 16"/>
          <p:cNvSpPr/>
          <p:nvPr userDrawn="1"/>
        </p:nvSpPr>
        <p:spPr>
          <a:xfrm>
            <a:off x="5745182" y="6186695"/>
            <a:ext cx="3348419" cy="307777"/>
          </a:xfrm>
          <a:prstGeom prst="rect">
            <a:avLst/>
          </a:prstGeom>
        </p:spPr>
        <p:txBody>
          <a:bodyPr wrap="square">
            <a:spAutoFit/>
          </a:bodyPr>
          <a:lstStyle/>
          <a:p>
            <a:pPr>
              <a:spcAft>
                <a:spcPts val="0"/>
              </a:spcAft>
            </a:pPr>
            <a:r>
              <a:rPr lang="en-US" sz="1400" dirty="0" smtClean="0">
                <a:solidFill>
                  <a:srgbClr val="808080"/>
                </a:solidFill>
                <a:effectLst/>
                <a:latin typeface="Cambria" panose="02040503050406030204" pitchFamily="18" charset="0"/>
                <a:ea typeface="Calibri" panose="020F0502020204030204" pitchFamily="34" charset="0"/>
                <a:cs typeface="Times New Roman" panose="02020603050405020304" pitchFamily="18" charset="0"/>
              </a:rPr>
              <a:t>Project co-funded by the European Union</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Grafik 1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5816183" y="0"/>
            <a:ext cx="3327817" cy="1250412"/>
          </a:xfrm>
          <a:prstGeom prst="rect">
            <a:avLst/>
          </a:prstGeom>
        </p:spPr>
      </p:pic>
      <p:pic>
        <p:nvPicPr>
          <p:cNvPr id="14" name="Grafik 13">
            <a:extLst>
              <a:ext uri="{FF2B5EF4-FFF2-40B4-BE49-F238E27FC236}">
                <a16:creationId xmlns:a16="http://schemas.microsoft.com/office/drawing/2014/main" id="{CBFE10AA-75A4-4890-9EDF-8C4C050328A3}"/>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236054" y="6477395"/>
            <a:ext cx="1884536" cy="326780"/>
          </a:xfrm>
          <a:prstGeom prst="rect">
            <a:avLst/>
          </a:prstGeom>
        </p:spPr>
      </p:pic>
      <p:pic>
        <p:nvPicPr>
          <p:cNvPr id="19" name="Grafik 18"/>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62407" y="6244589"/>
            <a:ext cx="1706149" cy="249883"/>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3" r:id="rId3"/>
    <p:sldLayoutId id="2147483675" r:id="rId4"/>
    <p:sldLayoutId id="2147483676" r:id="rId5"/>
    <p:sldLayoutId id="2147483686" r:id="rId6"/>
    <p:sldLayoutId id="2147483687" r:id="rId7"/>
    <p:sldLayoutId id="2147483681" r:id="rId8"/>
    <p:sldLayoutId id="2147483682" r:id="rId9"/>
    <p:sldLayoutId id="2147483688" r:id="rId10"/>
    <p:sldLayoutId id="2147483691" r:id="rId11"/>
    <p:sldLayoutId id="2147483664" r:id="rId12"/>
    <p:sldLayoutId id="2147483667" r:id="rId13"/>
    <p:sldLayoutId id="2147483668" r:id="rId14"/>
    <p:sldLayoutId id="2147483670" r:id="rId15"/>
  </p:sldLayoutIdLst>
  <p:transition>
    <p:fade/>
  </p:transition>
  <p:timing>
    <p:tnLst>
      <p:par>
        <p:cTn id="1" dur="indefinite" restart="never" nodeType="tmRoot"/>
      </p:par>
    </p:tnLst>
  </p:timing>
  <p:hf hdr="0" dt="0"/>
  <p:txStyles>
    <p:titleStyle>
      <a:lvl1pPr algn="l" defTabSz="914269" rtl="0" eaLnBrk="1" latinLnBrk="0" hangingPunct="1">
        <a:lnSpc>
          <a:spcPct val="100000"/>
        </a:lnSpc>
        <a:spcBef>
          <a:spcPct val="0"/>
        </a:spcBef>
        <a:buNone/>
        <a:defRPr sz="2400" b="1" kern="1200">
          <a:solidFill>
            <a:schemeClr val="tx1"/>
          </a:solidFill>
          <a:latin typeface="Georgia" charset="0"/>
          <a:ea typeface="Georgia" charset="0"/>
          <a:cs typeface="Georgia" charset="0"/>
        </a:defRPr>
      </a:lvl1pPr>
    </p:titleStyle>
    <p:bodyStyle>
      <a:lvl1pPr marL="266689" indent="-266689" algn="l" defTabSz="914269" rtl="0" eaLnBrk="1" latinLnBrk="0" hangingPunct="1">
        <a:lnSpc>
          <a:spcPct val="100000"/>
        </a:lnSpc>
        <a:spcBef>
          <a:spcPts val="0"/>
        </a:spcBef>
        <a:spcAft>
          <a:spcPts val="600"/>
        </a:spcAft>
        <a:buClr>
          <a:schemeClr val="accent1"/>
        </a:buClr>
        <a:buFont typeface="Wingdings" charset="2"/>
        <a:buChar char="§"/>
        <a:defRPr sz="1600" kern="1200">
          <a:solidFill>
            <a:schemeClr val="tx1"/>
          </a:solidFill>
          <a:latin typeface="+mn-lt"/>
          <a:ea typeface="+mn-ea"/>
          <a:cs typeface="+mn-cs"/>
        </a:defRPr>
      </a:lvl1pPr>
      <a:lvl2pPr marL="539729" indent="-273040" algn="l" defTabSz="914269" rtl="0" eaLnBrk="1" latinLnBrk="0" hangingPunct="1">
        <a:lnSpc>
          <a:spcPct val="100000"/>
        </a:lnSpc>
        <a:spcBef>
          <a:spcPts val="0"/>
        </a:spcBef>
        <a:spcAft>
          <a:spcPts val="400"/>
        </a:spcAft>
        <a:buClr>
          <a:schemeClr val="accent1"/>
        </a:buClr>
        <a:buSzPct val="100000"/>
        <a:buFont typeface="Wingdings" charset="2"/>
        <a:buChar char="§"/>
        <a:defRPr sz="1500" kern="1200">
          <a:solidFill>
            <a:schemeClr val="tx1"/>
          </a:solidFill>
          <a:latin typeface="+mn-lt"/>
          <a:ea typeface="+mn-ea"/>
          <a:cs typeface="+mn-cs"/>
        </a:defRPr>
      </a:lvl2pPr>
      <a:lvl3pPr marL="814356" indent="-273040" algn="l" defTabSz="914269" rtl="0" eaLnBrk="1" latinLnBrk="0" hangingPunct="1">
        <a:lnSpc>
          <a:spcPct val="100000"/>
        </a:lnSpc>
        <a:spcBef>
          <a:spcPts val="0"/>
        </a:spcBef>
        <a:spcAft>
          <a:spcPts val="400"/>
        </a:spcAft>
        <a:buClr>
          <a:schemeClr val="accent1"/>
        </a:buClr>
        <a:buFont typeface="Wingdings" charset="2"/>
        <a:buChar char="§"/>
        <a:defRPr sz="1400" kern="1200">
          <a:solidFill>
            <a:schemeClr val="tx1"/>
          </a:solidFill>
          <a:latin typeface="+mn-lt"/>
          <a:ea typeface="+mn-ea"/>
          <a:cs typeface="+mn-cs"/>
        </a:defRPr>
      </a:lvl3pPr>
      <a:lvl4pPr marL="1074695" indent="-266689" algn="l" defTabSz="914269" rtl="0" eaLnBrk="1" latinLnBrk="0" hangingPunct="1">
        <a:lnSpc>
          <a:spcPct val="100000"/>
        </a:lnSpc>
        <a:spcBef>
          <a:spcPts val="0"/>
        </a:spcBef>
        <a:spcAft>
          <a:spcPts val="400"/>
        </a:spcAft>
        <a:buClr>
          <a:schemeClr val="accent1"/>
        </a:buClr>
        <a:buFont typeface="Wingdings" charset="2"/>
        <a:buChar char="§"/>
        <a:defRPr sz="1200" kern="1200">
          <a:solidFill>
            <a:schemeClr val="tx1"/>
          </a:solidFill>
          <a:latin typeface="+mn-lt"/>
          <a:ea typeface="+mn-ea"/>
          <a:cs typeface="+mn-cs"/>
        </a:defRPr>
      </a:lvl4pPr>
      <a:lvl5pPr marL="1341384" indent="-263514" algn="l" defTabSz="914269" rtl="0" eaLnBrk="1" latinLnBrk="0" hangingPunct="1">
        <a:lnSpc>
          <a:spcPct val="100000"/>
        </a:lnSpc>
        <a:spcBef>
          <a:spcPts val="0"/>
        </a:spcBef>
        <a:spcAft>
          <a:spcPts val="400"/>
        </a:spcAft>
        <a:buClr>
          <a:schemeClr val="accent1"/>
        </a:buClr>
        <a:buFont typeface="Wingdings" charset="2"/>
        <a:buChar char="§"/>
        <a:defRPr sz="1200" kern="1200">
          <a:solidFill>
            <a:schemeClr val="tx1"/>
          </a:solidFill>
          <a:latin typeface="+mn-lt"/>
          <a:ea typeface="+mn-ea"/>
          <a:cs typeface="+mn-cs"/>
        </a:defRPr>
      </a:lvl5pPr>
      <a:lvl6pPr marL="2514242"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378"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13"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648" indent="-228568" algn="l" defTabSz="91426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269" rtl="0" eaLnBrk="1" latinLnBrk="0" hangingPunct="1">
        <a:defRPr sz="1800" kern="1200">
          <a:solidFill>
            <a:schemeClr val="tx1"/>
          </a:solidFill>
          <a:latin typeface="+mn-lt"/>
          <a:ea typeface="+mn-ea"/>
          <a:cs typeface="+mn-cs"/>
        </a:defRPr>
      </a:lvl1pPr>
      <a:lvl2pPr marL="457135" algn="l" defTabSz="914269" rtl="0" eaLnBrk="1" latinLnBrk="0" hangingPunct="1">
        <a:defRPr sz="1800" kern="1200">
          <a:solidFill>
            <a:schemeClr val="tx1"/>
          </a:solidFill>
          <a:latin typeface="+mn-lt"/>
          <a:ea typeface="+mn-ea"/>
          <a:cs typeface="+mn-cs"/>
        </a:defRPr>
      </a:lvl2pPr>
      <a:lvl3pPr marL="914269" algn="l" defTabSz="914269" rtl="0" eaLnBrk="1" latinLnBrk="0" hangingPunct="1">
        <a:defRPr sz="1800" kern="1200">
          <a:solidFill>
            <a:schemeClr val="tx1"/>
          </a:solidFill>
          <a:latin typeface="+mn-lt"/>
          <a:ea typeface="+mn-ea"/>
          <a:cs typeface="+mn-cs"/>
        </a:defRPr>
      </a:lvl3pPr>
      <a:lvl4pPr marL="1371406" algn="l" defTabSz="914269" rtl="0" eaLnBrk="1" latinLnBrk="0" hangingPunct="1">
        <a:defRPr sz="1800" kern="1200">
          <a:solidFill>
            <a:schemeClr val="tx1"/>
          </a:solidFill>
          <a:latin typeface="+mn-lt"/>
          <a:ea typeface="+mn-ea"/>
          <a:cs typeface="+mn-cs"/>
        </a:defRPr>
      </a:lvl4pPr>
      <a:lvl5pPr marL="1828540" algn="l" defTabSz="914269" rtl="0" eaLnBrk="1" latinLnBrk="0" hangingPunct="1">
        <a:defRPr sz="1800" kern="1200">
          <a:solidFill>
            <a:schemeClr val="tx1"/>
          </a:solidFill>
          <a:latin typeface="+mn-lt"/>
          <a:ea typeface="+mn-ea"/>
          <a:cs typeface="+mn-cs"/>
        </a:defRPr>
      </a:lvl5pPr>
      <a:lvl6pPr marL="2285676" algn="l" defTabSz="914269" rtl="0" eaLnBrk="1" latinLnBrk="0" hangingPunct="1">
        <a:defRPr sz="1800" kern="1200">
          <a:solidFill>
            <a:schemeClr val="tx1"/>
          </a:solidFill>
          <a:latin typeface="+mn-lt"/>
          <a:ea typeface="+mn-ea"/>
          <a:cs typeface="+mn-cs"/>
        </a:defRPr>
      </a:lvl6pPr>
      <a:lvl7pPr marL="2742810" algn="l" defTabSz="914269" rtl="0" eaLnBrk="1" latinLnBrk="0" hangingPunct="1">
        <a:defRPr sz="1800" kern="1200">
          <a:solidFill>
            <a:schemeClr val="tx1"/>
          </a:solidFill>
          <a:latin typeface="+mn-lt"/>
          <a:ea typeface="+mn-ea"/>
          <a:cs typeface="+mn-cs"/>
        </a:defRPr>
      </a:lvl7pPr>
      <a:lvl8pPr marL="3199945" algn="l" defTabSz="914269" rtl="0" eaLnBrk="1" latinLnBrk="0" hangingPunct="1">
        <a:defRPr sz="1800" kern="1200">
          <a:solidFill>
            <a:schemeClr val="tx1"/>
          </a:solidFill>
          <a:latin typeface="+mn-lt"/>
          <a:ea typeface="+mn-ea"/>
          <a:cs typeface="+mn-cs"/>
        </a:defRPr>
      </a:lvl8pPr>
      <a:lvl9pPr marL="3657080" algn="l" defTabSz="914269"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2880" userDrawn="1">
          <p15:clr>
            <a:srgbClr val="F26B43"/>
          </p15:clr>
        </p15:guide>
        <p15:guide id="3" pos="288" userDrawn="1">
          <p15:clr>
            <a:srgbClr val="F26B43"/>
          </p15:clr>
        </p15:guide>
        <p15:guide id="4" pos="5179" userDrawn="1">
          <p15:clr>
            <a:srgbClr val="F26B43"/>
          </p15:clr>
        </p15:guide>
        <p15:guide id="5" pos="5467" userDrawn="1">
          <p15:clr>
            <a:srgbClr val="F26B43"/>
          </p15:clr>
        </p15:guide>
        <p15:guide id="7" orient="horz" pos="3934" userDrawn="1">
          <p15:clr>
            <a:srgbClr val="F26B43"/>
          </p15:clr>
        </p15:guide>
        <p15:guide id="9" orient="horz" pos="218" userDrawn="1">
          <p15:clr>
            <a:srgbClr val="F26B43"/>
          </p15:clr>
        </p15:guide>
        <p15:guide id="10" orient="horz" pos="1016" userDrawn="1">
          <p15:clr>
            <a:srgbClr val="F26B43"/>
          </p15:clr>
        </p15:guide>
        <p15:guide id="11" orient="horz" pos="4216" userDrawn="1">
          <p15:clr>
            <a:srgbClr val="F26B43"/>
          </p15:clr>
        </p15:guide>
        <p15:guide id="16" orient="horz" pos="2160" userDrawn="1">
          <p15:clr>
            <a:srgbClr val="F26B43"/>
          </p15:clr>
        </p15:guide>
        <p15:guide id="19" pos="390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noProof="0" dirty="0" smtClean="0"/>
              <a:t>Project IDEA</a:t>
            </a:r>
            <a:endParaRPr lang="en-GB" noProof="0" dirty="0"/>
          </a:p>
        </p:txBody>
      </p:sp>
      <p:sp>
        <p:nvSpPr>
          <p:cNvPr id="2" name="Inhaltsplatzhalter 1"/>
          <p:cNvSpPr>
            <a:spLocks noGrp="1"/>
          </p:cNvSpPr>
          <p:nvPr>
            <p:ph idx="1"/>
          </p:nvPr>
        </p:nvSpPr>
        <p:spPr/>
        <p:txBody>
          <a:bodyPr>
            <a:normAutofit fontScale="92500" lnSpcReduction="20000"/>
          </a:bodyPr>
          <a:lstStyle/>
          <a:p>
            <a:pPr marL="0" indent="0">
              <a:buNone/>
            </a:pPr>
            <a:r>
              <a:rPr lang="en-GB" noProof="0" dirty="0" smtClean="0">
                <a:latin typeface="Montserrat Light" panose="00000400000000000000" pitchFamily="2" charset="0"/>
              </a:rPr>
              <a:t>When presenting a project to potential project partners or investors, you need to briefly describe your project idea.</a:t>
            </a:r>
          </a:p>
          <a:p>
            <a:pPr marL="0" indent="0">
              <a:spcBef>
                <a:spcPts val="1200"/>
              </a:spcBef>
              <a:buNone/>
            </a:pPr>
            <a:r>
              <a:rPr lang="en-GB" b="1" noProof="0" dirty="0" smtClean="0">
                <a:latin typeface="Montserrat Light" panose="00000400000000000000" pitchFamily="2" charset="0"/>
              </a:rPr>
              <a:t>Guiding Questions</a:t>
            </a:r>
          </a:p>
          <a:p>
            <a:pPr>
              <a:spcBef>
                <a:spcPts val="1200"/>
              </a:spcBef>
            </a:pPr>
            <a:r>
              <a:rPr lang="en-GB" noProof="0" dirty="0" smtClean="0">
                <a:latin typeface="Montserrat Light" panose="00000400000000000000" pitchFamily="2" charset="0"/>
              </a:rPr>
              <a:t>What is the mission of your project?</a:t>
            </a:r>
          </a:p>
          <a:p>
            <a:pPr lvl="2"/>
            <a:r>
              <a:rPr lang="en-GB" noProof="0" dirty="0" smtClean="0">
                <a:latin typeface="Montserrat Light" panose="00000400000000000000" pitchFamily="2" charset="0"/>
              </a:rPr>
              <a:t>What kind of problem will you solve?</a:t>
            </a:r>
          </a:p>
          <a:p>
            <a:pPr lvl="2"/>
            <a:r>
              <a:rPr lang="en-GB" noProof="0" dirty="0" smtClean="0">
                <a:latin typeface="Montserrat Light" panose="00000400000000000000" pitchFamily="2" charset="0"/>
              </a:rPr>
              <a:t>What is the social value of your project?</a:t>
            </a:r>
          </a:p>
          <a:p>
            <a:pPr lvl="2"/>
            <a:r>
              <a:rPr lang="en-GB" noProof="0" dirty="0" smtClean="0">
                <a:latin typeface="Montserrat Light" panose="00000400000000000000" pitchFamily="2" charset="0"/>
              </a:rPr>
              <a:t>Who is your target group?</a:t>
            </a:r>
          </a:p>
          <a:p>
            <a:pPr>
              <a:spcBef>
                <a:spcPts val="600"/>
              </a:spcBef>
            </a:pPr>
            <a:r>
              <a:rPr lang="en-GB" noProof="0" dirty="0" smtClean="0">
                <a:latin typeface="Montserrat Light" panose="00000400000000000000" pitchFamily="2" charset="0"/>
              </a:rPr>
              <a:t>What is the strategy to reach your mission?</a:t>
            </a:r>
          </a:p>
          <a:p>
            <a:pPr lvl="2"/>
            <a:r>
              <a:rPr lang="en-GB" noProof="0" dirty="0" smtClean="0">
                <a:latin typeface="Montserrat Light" panose="00000400000000000000" pitchFamily="2" charset="0"/>
              </a:rPr>
              <a:t>Are there already services on the market which try to solve the same problem?</a:t>
            </a:r>
          </a:p>
          <a:p>
            <a:pPr lvl="2"/>
            <a:r>
              <a:rPr lang="en-GB" noProof="0" dirty="0" smtClean="0">
                <a:latin typeface="Montserrat Light" panose="00000400000000000000" pitchFamily="2" charset="0"/>
              </a:rPr>
              <a:t>What is innovative about your project?</a:t>
            </a:r>
          </a:p>
          <a:p>
            <a:pPr lvl="2"/>
            <a:r>
              <a:rPr lang="en-GB" noProof="0" dirty="0" smtClean="0">
                <a:latin typeface="Montserrat Light" panose="00000400000000000000" pitchFamily="2" charset="0"/>
              </a:rPr>
              <a:t>Why is your project better than already existing alternatives?</a:t>
            </a:r>
          </a:p>
          <a:p>
            <a:pPr lvl="2"/>
            <a:r>
              <a:rPr lang="en-GB" noProof="0" dirty="0" smtClean="0">
                <a:latin typeface="Montserrat Light" panose="00000400000000000000" pitchFamily="2" charset="0"/>
              </a:rPr>
              <a:t>How will you finance your project?</a:t>
            </a:r>
          </a:p>
          <a:p>
            <a:pPr lvl="2"/>
            <a:r>
              <a:rPr lang="en-GB" noProof="0" dirty="0" smtClean="0">
                <a:latin typeface="Montserrat Light" panose="00000400000000000000" pitchFamily="2" charset="0"/>
              </a:rPr>
              <a:t>How will your customers know about your project?</a:t>
            </a:r>
          </a:p>
          <a:p>
            <a:pPr>
              <a:spcBef>
                <a:spcPts val="600"/>
              </a:spcBef>
            </a:pPr>
            <a:r>
              <a:rPr lang="en-GB" noProof="0" dirty="0" smtClean="0">
                <a:latin typeface="Montserrat Light" panose="00000400000000000000" pitchFamily="2" charset="0"/>
              </a:rPr>
              <a:t>What are your activities?</a:t>
            </a:r>
          </a:p>
          <a:p>
            <a:pPr lvl="2"/>
            <a:r>
              <a:rPr lang="en-GB" noProof="0" dirty="0" smtClean="0">
                <a:latin typeface="Montserrat Light" panose="00000400000000000000" pitchFamily="2" charset="0"/>
              </a:rPr>
              <a:t>For whom and how often will you carry out which activities?</a:t>
            </a:r>
          </a:p>
          <a:p>
            <a:pPr lvl="2"/>
            <a:r>
              <a:rPr lang="en-GB" noProof="0" dirty="0" smtClean="0">
                <a:latin typeface="Montserrat Light" panose="00000400000000000000" pitchFamily="2" charset="0"/>
              </a:rPr>
              <a:t>Who will run the activities?</a:t>
            </a:r>
          </a:p>
          <a:p>
            <a:pPr lvl="1"/>
            <a:endParaRPr lang="en-GB" noProof="0" dirty="0" smtClean="0"/>
          </a:p>
          <a:p>
            <a:pPr lvl="1"/>
            <a:endParaRPr lang="en-GB" noProof="0" dirty="0"/>
          </a:p>
        </p:txBody>
      </p:sp>
    </p:spTree>
    <p:extLst>
      <p:ext uri="{BB962C8B-B14F-4D97-AF65-F5344CB8AC3E}">
        <p14:creationId xmlns:p14="http://schemas.microsoft.com/office/powerpoint/2010/main" val="3113289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noProof="0" dirty="0" smtClean="0"/>
              <a:t>Project IDEA</a:t>
            </a:r>
            <a:endParaRPr lang="en-GB" noProof="0" dirty="0"/>
          </a:p>
        </p:txBody>
      </p:sp>
      <p:grpSp>
        <p:nvGrpSpPr>
          <p:cNvPr id="11" name="Gruppieren 10" descr="Shown is a pyramid consisting of three sections. The top section is about the question of why. That is, the mission of the project and why you are doing what you are doing. The second section involves the question of how - that is, what the strategy is. Here the question should be asked, how do you do what you do? The third and lowest section is the question of what. So what are the activities and the question, what are you doing?" title="Pyramid for idea generation"/>
          <p:cNvGrpSpPr/>
          <p:nvPr/>
        </p:nvGrpSpPr>
        <p:grpSpPr>
          <a:xfrm>
            <a:off x="1279812" y="1310841"/>
            <a:ext cx="6691880" cy="4890667"/>
            <a:chOff x="2032000" y="719666"/>
            <a:chExt cx="8128000" cy="5418667"/>
          </a:xfrm>
        </p:grpSpPr>
        <p:graphicFrame>
          <p:nvGraphicFramePr>
            <p:cNvPr id="12" name="Diagramm 11" descr="Shown is a pyramid consisting of three sections. The top section is about the question of why. That is, the mission of the project and why you are doing what you are doing. The second section involves the question of how - that is, what the strategy is. Here the question should be asked, how do you do what you do? The third and lowest section is the question of what. So what are the activities and the question, what are you doing?" title="Pyramid for idea generation"/>
            <p:cNvGraphicFramePr/>
            <p:nvPr>
              <p:extLst>
                <p:ext uri="{D42A27DB-BD31-4B8C-83A1-F6EECF244321}">
                  <p14:modId xmlns:p14="http://schemas.microsoft.com/office/powerpoint/2010/main" val="106426518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feld 12"/>
            <p:cNvSpPr txBox="1"/>
            <p:nvPr/>
          </p:nvSpPr>
          <p:spPr>
            <a:xfrm>
              <a:off x="4665089" y="1408299"/>
              <a:ext cx="2859549" cy="1709261"/>
            </a:xfrm>
            <a:prstGeom prst="rect">
              <a:avLst/>
            </a:prstGeom>
            <a:noFill/>
          </p:spPr>
          <p:txBody>
            <a:bodyPr wrap="square" rtlCol="0">
              <a:spAutoFit/>
            </a:bodyPr>
            <a:lstStyle/>
            <a:p>
              <a:pPr lvl="0" algn="ctr"/>
              <a:r>
                <a:rPr lang="en-GB" sz="2400" b="1" dirty="0" smtClean="0">
                  <a:solidFill>
                    <a:srgbClr val="FDC608"/>
                  </a:solidFill>
                  <a:latin typeface="Montserrat"/>
                </a:rPr>
                <a:t>WHY</a:t>
              </a:r>
            </a:p>
            <a:p>
              <a:pPr lvl="0" algn="ctr"/>
              <a:r>
                <a:rPr lang="en-GB" sz="1400" dirty="0" smtClean="0">
                  <a:solidFill>
                    <a:schemeClr val="bg1"/>
                  </a:solidFill>
                  <a:latin typeface="Montserrat"/>
                </a:rPr>
                <a:t>do you do  </a:t>
              </a:r>
            </a:p>
            <a:p>
              <a:pPr lvl="0" algn="ctr">
                <a:spcAft>
                  <a:spcPts val="600"/>
                </a:spcAft>
              </a:pPr>
              <a:r>
                <a:rPr lang="en-GB" sz="1400" dirty="0">
                  <a:solidFill>
                    <a:schemeClr val="bg1"/>
                  </a:solidFill>
                  <a:latin typeface="Montserrat"/>
                </a:rPr>
                <a:t>w</a:t>
              </a:r>
              <a:r>
                <a:rPr lang="en-GB" sz="1400" dirty="0" smtClean="0">
                  <a:solidFill>
                    <a:schemeClr val="bg1"/>
                  </a:solidFill>
                  <a:latin typeface="Montserrat"/>
                </a:rPr>
                <a:t>hat you do?</a:t>
              </a:r>
            </a:p>
            <a:p>
              <a:pPr lvl="0" algn="ctr"/>
              <a:r>
                <a:rPr lang="en-GB" sz="1400" dirty="0" smtClean="0">
                  <a:solidFill>
                    <a:schemeClr val="bg1"/>
                  </a:solidFill>
                  <a:latin typeface="Montserrat"/>
                </a:rPr>
                <a:t>What is your </a:t>
              </a:r>
              <a:r>
                <a:rPr lang="en-GB" sz="1400" b="1" dirty="0" smtClean="0">
                  <a:solidFill>
                    <a:schemeClr val="bg1"/>
                  </a:solidFill>
                  <a:latin typeface="Montserrat"/>
                </a:rPr>
                <a:t>mission</a:t>
              </a:r>
              <a:r>
                <a:rPr lang="en-GB" sz="1400" dirty="0" smtClean="0">
                  <a:solidFill>
                    <a:schemeClr val="bg1"/>
                  </a:solidFill>
                  <a:latin typeface="Montserrat"/>
                </a:rPr>
                <a:t>?</a:t>
              </a:r>
              <a:endParaRPr lang="en-GB" sz="1400" dirty="0">
                <a:solidFill>
                  <a:schemeClr val="bg1"/>
                </a:solidFill>
                <a:latin typeface="Montserrat"/>
              </a:endParaRPr>
            </a:p>
          </p:txBody>
        </p:sp>
        <p:sp>
          <p:nvSpPr>
            <p:cNvPr id="15" name="Textfeld 14"/>
            <p:cNvSpPr txBox="1"/>
            <p:nvPr/>
          </p:nvSpPr>
          <p:spPr>
            <a:xfrm>
              <a:off x="4440357" y="3203328"/>
              <a:ext cx="3309011" cy="1183335"/>
            </a:xfrm>
            <a:prstGeom prst="rect">
              <a:avLst/>
            </a:prstGeom>
            <a:noFill/>
          </p:spPr>
          <p:txBody>
            <a:bodyPr wrap="square" rtlCol="0">
              <a:spAutoFit/>
            </a:bodyPr>
            <a:lstStyle/>
            <a:p>
              <a:pPr lvl="0" algn="ctr"/>
              <a:r>
                <a:rPr lang="en-GB" sz="2400" b="1" dirty="0" smtClean="0">
                  <a:solidFill>
                    <a:srgbClr val="FDC608"/>
                  </a:solidFill>
                  <a:latin typeface="Montserrat"/>
                </a:rPr>
                <a:t>HOW</a:t>
              </a:r>
            </a:p>
            <a:p>
              <a:pPr lvl="0" algn="ctr">
                <a:spcAft>
                  <a:spcPts val="600"/>
                </a:spcAft>
              </a:pPr>
              <a:r>
                <a:rPr lang="en-GB" sz="1400" dirty="0">
                  <a:solidFill>
                    <a:schemeClr val="bg1"/>
                  </a:solidFill>
                  <a:latin typeface="Montserrat"/>
                </a:rPr>
                <a:t>d</a:t>
              </a:r>
              <a:r>
                <a:rPr lang="en-GB" sz="1400" dirty="0" smtClean="0">
                  <a:solidFill>
                    <a:schemeClr val="bg1"/>
                  </a:solidFill>
                  <a:latin typeface="Montserrat"/>
                </a:rPr>
                <a:t>o you do what you do?</a:t>
              </a:r>
            </a:p>
            <a:p>
              <a:pPr lvl="0" algn="ctr"/>
              <a:r>
                <a:rPr lang="en-GB" sz="1400" dirty="0" smtClean="0">
                  <a:solidFill>
                    <a:schemeClr val="bg1"/>
                  </a:solidFill>
                  <a:latin typeface="Montserrat"/>
                </a:rPr>
                <a:t>What is your </a:t>
              </a:r>
              <a:r>
                <a:rPr lang="en-GB" sz="1400" b="1" dirty="0" smtClean="0">
                  <a:solidFill>
                    <a:schemeClr val="bg1"/>
                  </a:solidFill>
                  <a:latin typeface="Montserrat"/>
                </a:rPr>
                <a:t>strategy</a:t>
              </a:r>
              <a:r>
                <a:rPr lang="en-GB" sz="1400" dirty="0" smtClean="0">
                  <a:solidFill>
                    <a:schemeClr val="bg1"/>
                  </a:solidFill>
                  <a:latin typeface="Montserrat"/>
                </a:rPr>
                <a:t>?</a:t>
              </a:r>
              <a:endParaRPr lang="en-GB" sz="1400" dirty="0">
                <a:solidFill>
                  <a:schemeClr val="bg1"/>
                </a:solidFill>
                <a:latin typeface="Montserrat"/>
              </a:endParaRPr>
            </a:p>
          </p:txBody>
        </p:sp>
        <p:sp>
          <p:nvSpPr>
            <p:cNvPr id="14" name="Textfeld 13"/>
            <p:cNvSpPr txBox="1"/>
            <p:nvPr/>
          </p:nvSpPr>
          <p:spPr>
            <a:xfrm>
              <a:off x="4171099" y="4552910"/>
              <a:ext cx="3847529" cy="1183335"/>
            </a:xfrm>
            <a:prstGeom prst="rect">
              <a:avLst/>
            </a:prstGeom>
            <a:noFill/>
          </p:spPr>
          <p:txBody>
            <a:bodyPr wrap="square" rtlCol="0">
              <a:spAutoFit/>
            </a:bodyPr>
            <a:lstStyle/>
            <a:p>
              <a:pPr lvl="0" algn="ctr"/>
              <a:r>
                <a:rPr lang="en-GB" sz="2400" b="1" dirty="0" smtClean="0">
                  <a:solidFill>
                    <a:srgbClr val="FDC608"/>
                  </a:solidFill>
                  <a:latin typeface="Montserrat"/>
                </a:rPr>
                <a:t>WHAT</a:t>
              </a:r>
            </a:p>
            <a:p>
              <a:pPr lvl="0" algn="ctr">
                <a:spcAft>
                  <a:spcPts val="600"/>
                </a:spcAft>
              </a:pPr>
              <a:r>
                <a:rPr lang="en-GB" sz="1400" dirty="0" smtClean="0">
                  <a:solidFill>
                    <a:schemeClr val="bg1"/>
                  </a:solidFill>
                  <a:latin typeface="Montserrat"/>
                </a:rPr>
                <a:t>do you do?</a:t>
              </a:r>
            </a:p>
            <a:p>
              <a:pPr lvl="0" algn="ctr"/>
              <a:r>
                <a:rPr lang="en-GB" sz="1400" dirty="0" smtClean="0">
                  <a:solidFill>
                    <a:schemeClr val="bg1"/>
                  </a:solidFill>
                  <a:latin typeface="Montserrat"/>
                </a:rPr>
                <a:t>What are your </a:t>
              </a:r>
              <a:r>
                <a:rPr lang="en-GB" sz="1400" b="1" dirty="0" smtClean="0">
                  <a:solidFill>
                    <a:schemeClr val="bg1"/>
                  </a:solidFill>
                  <a:latin typeface="Montserrat"/>
                </a:rPr>
                <a:t>activities</a:t>
              </a:r>
              <a:r>
                <a:rPr lang="en-GB" sz="1400" dirty="0" smtClean="0">
                  <a:solidFill>
                    <a:schemeClr val="bg1"/>
                  </a:solidFill>
                  <a:latin typeface="Montserrat"/>
                </a:rPr>
                <a:t>?</a:t>
              </a:r>
              <a:endParaRPr lang="en-GB" sz="1400" dirty="0">
                <a:solidFill>
                  <a:schemeClr val="bg1"/>
                </a:solidFill>
                <a:latin typeface="Montserrat"/>
              </a:endParaRPr>
            </a:p>
          </p:txBody>
        </p:sp>
      </p:grpSp>
    </p:spTree>
    <p:extLst>
      <p:ext uri="{BB962C8B-B14F-4D97-AF65-F5344CB8AC3E}">
        <p14:creationId xmlns:p14="http://schemas.microsoft.com/office/powerpoint/2010/main" val="299815087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GB" i="1" noProof="0" dirty="0" smtClean="0"/>
              <a:t>My Project:</a:t>
            </a:r>
            <a:r>
              <a:rPr lang="en-GB" noProof="0" dirty="0" smtClean="0"/>
              <a:t/>
            </a:r>
            <a:br>
              <a:rPr lang="en-GB" noProof="0" dirty="0" smtClean="0"/>
            </a:br>
            <a:r>
              <a:rPr lang="en-GB" noProof="0" dirty="0" smtClean="0"/>
              <a:t>Project IDEA</a:t>
            </a:r>
            <a:endParaRPr lang="en-GB" noProof="0" dirty="0"/>
          </a:p>
        </p:txBody>
      </p:sp>
      <p:grpSp>
        <p:nvGrpSpPr>
          <p:cNvPr id="6" name="Gruppieren 5" descr="The chart contains the pyramid with the questions of why, how and what. &#10;Here you can answer these questions for your project. &#10;" title="Pyramid for brainstorming to fill in yourself "/>
          <p:cNvGrpSpPr/>
          <p:nvPr/>
        </p:nvGrpSpPr>
        <p:grpSpPr>
          <a:xfrm>
            <a:off x="1263117" y="1299118"/>
            <a:ext cx="6635013" cy="4800141"/>
            <a:chOff x="2032000" y="719666"/>
            <a:chExt cx="8128000" cy="5418667"/>
          </a:xfrm>
        </p:grpSpPr>
        <p:graphicFrame>
          <p:nvGraphicFramePr>
            <p:cNvPr id="7" name="Diagramm 6" descr="The chart contains the pyramid with the questions of why, how and what. &#10;Here you can answer these questions for your project. &#10;" title="Pyramid for brainstorming to fill in yourself "/>
            <p:cNvGraphicFramePr/>
            <p:nvPr>
              <p:extLst>
                <p:ext uri="{D42A27DB-BD31-4B8C-83A1-F6EECF244321}">
                  <p14:modId xmlns:p14="http://schemas.microsoft.com/office/powerpoint/2010/main" val="280581474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feld 7"/>
            <p:cNvSpPr txBox="1"/>
            <p:nvPr/>
          </p:nvSpPr>
          <p:spPr>
            <a:xfrm>
              <a:off x="4665089" y="1408299"/>
              <a:ext cx="2859549" cy="563493"/>
            </a:xfrm>
            <a:prstGeom prst="rect">
              <a:avLst/>
            </a:prstGeom>
            <a:noFill/>
          </p:spPr>
          <p:txBody>
            <a:bodyPr wrap="square" rtlCol="0">
              <a:spAutoFit/>
            </a:bodyPr>
            <a:lstStyle/>
            <a:p>
              <a:pPr lvl="0" algn="ctr"/>
              <a:r>
                <a:rPr lang="en-GB" sz="2400" b="1" dirty="0" smtClean="0">
                  <a:solidFill>
                    <a:srgbClr val="FDC608"/>
                  </a:solidFill>
                  <a:latin typeface="Montserrat"/>
                </a:rPr>
                <a:t>WHY</a:t>
              </a:r>
            </a:p>
          </p:txBody>
        </p:sp>
        <p:sp>
          <p:nvSpPr>
            <p:cNvPr id="10" name="Textfeld 9"/>
            <p:cNvSpPr txBox="1"/>
            <p:nvPr/>
          </p:nvSpPr>
          <p:spPr>
            <a:xfrm>
              <a:off x="4440357" y="3203328"/>
              <a:ext cx="3309011" cy="826456"/>
            </a:xfrm>
            <a:prstGeom prst="rect">
              <a:avLst/>
            </a:prstGeom>
            <a:noFill/>
          </p:spPr>
          <p:txBody>
            <a:bodyPr wrap="square" rtlCol="0">
              <a:spAutoFit/>
            </a:bodyPr>
            <a:lstStyle/>
            <a:p>
              <a:pPr lvl="0" algn="ctr"/>
              <a:r>
                <a:rPr lang="en-GB" sz="2400" b="1" dirty="0" smtClean="0">
                  <a:solidFill>
                    <a:srgbClr val="FDC608"/>
                  </a:solidFill>
                  <a:latin typeface="Montserrat"/>
                </a:rPr>
                <a:t>HOW</a:t>
              </a:r>
            </a:p>
            <a:p>
              <a:pPr lvl="0" algn="ctr">
                <a:spcAft>
                  <a:spcPts val="600"/>
                </a:spcAft>
              </a:pPr>
              <a:endParaRPr lang="en-GB" sz="1400" dirty="0">
                <a:solidFill>
                  <a:schemeClr val="bg1"/>
                </a:solidFill>
                <a:latin typeface="Montserrat"/>
              </a:endParaRPr>
            </a:p>
          </p:txBody>
        </p:sp>
        <p:sp>
          <p:nvSpPr>
            <p:cNvPr id="9" name="Textfeld 8"/>
            <p:cNvSpPr txBox="1"/>
            <p:nvPr/>
          </p:nvSpPr>
          <p:spPr>
            <a:xfrm>
              <a:off x="4171099" y="4552910"/>
              <a:ext cx="3847529" cy="563493"/>
            </a:xfrm>
            <a:prstGeom prst="rect">
              <a:avLst/>
            </a:prstGeom>
            <a:noFill/>
          </p:spPr>
          <p:txBody>
            <a:bodyPr wrap="square" rtlCol="0">
              <a:spAutoFit/>
            </a:bodyPr>
            <a:lstStyle/>
            <a:p>
              <a:pPr lvl="0" algn="ctr"/>
              <a:r>
                <a:rPr lang="en-GB" sz="2400" b="1" dirty="0" smtClean="0">
                  <a:solidFill>
                    <a:srgbClr val="FDC608"/>
                  </a:solidFill>
                  <a:latin typeface="Montserrat"/>
                </a:rPr>
                <a:t>WHAT</a:t>
              </a:r>
            </a:p>
          </p:txBody>
        </p:sp>
      </p:grpSp>
      <p:pic>
        <p:nvPicPr>
          <p:cNvPr id="4" name="Grafik 3" title="Decorative depiction of a pencil"/>
          <p:cNvPicPr>
            <a:picLocks noChangeAspect="1"/>
          </p:cNvPicPr>
          <p:nvPr/>
        </p:nvPicPr>
        <p:blipFill>
          <a:blip r:embed="rId7"/>
          <a:stretch>
            <a:fillRect/>
          </a:stretch>
        </p:blipFill>
        <p:spPr>
          <a:xfrm>
            <a:off x="3229096" y="289924"/>
            <a:ext cx="840017" cy="840017"/>
          </a:xfrm>
          <a:prstGeom prst="rect">
            <a:avLst/>
          </a:prstGeom>
        </p:spPr>
      </p:pic>
    </p:spTree>
    <p:extLst>
      <p:ext uri="{BB962C8B-B14F-4D97-AF65-F5344CB8AC3E}">
        <p14:creationId xmlns:p14="http://schemas.microsoft.com/office/powerpoint/2010/main" val="3341063510"/>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ELECTEDLANGUAGE" val="German Austria"/>
</p:tagLst>
</file>

<file path=ppt/theme/theme1.xml><?xml version="1.0" encoding="utf-8"?>
<a:theme xmlns:a="http://schemas.openxmlformats.org/drawingml/2006/main" name="WU 4:3">
  <a:themeElements>
    <a:clrScheme name="WU">
      <a:dk1>
        <a:srgbClr val="000000"/>
      </a:dk1>
      <a:lt1>
        <a:srgbClr val="FFFFFF"/>
      </a:lt1>
      <a:dk2>
        <a:srgbClr val="002350"/>
      </a:dk2>
      <a:lt2>
        <a:srgbClr val="E5F5FA"/>
      </a:lt2>
      <a:accent1>
        <a:srgbClr val="0096D3"/>
      </a:accent1>
      <a:accent2>
        <a:srgbClr val="002350"/>
      </a:accent2>
      <a:accent3>
        <a:srgbClr val="4B2582"/>
      </a:accent3>
      <a:accent4>
        <a:srgbClr val="457AA0"/>
      </a:accent4>
      <a:accent5>
        <a:srgbClr val="A592C0"/>
      </a:accent5>
      <a:accent6>
        <a:srgbClr val="80CFE9"/>
      </a:accent6>
      <a:hlink>
        <a:srgbClr val="405A7C"/>
      </a:hlink>
      <a:folHlink>
        <a:srgbClr val="0082AA"/>
      </a:folHlink>
    </a:clrScheme>
    <a:fontScheme name="WU neu">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U Farbschema neu">
        <a:dk1>
          <a:srgbClr val="000000"/>
        </a:dk1>
        <a:lt1>
          <a:sysClr val="window" lastClr="FFFFFF"/>
        </a:lt1>
        <a:dk2>
          <a:srgbClr val="002E60"/>
        </a:dk2>
        <a:lt2>
          <a:srgbClr val="E5F5FA"/>
        </a:lt2>
        <a:accent1>
          <a:srgbClr val="0096D3"/>
        </a:accent1>
        <a:accent2>
          <a:srgbClr val="002E60"/>
        </a:accent2>
        <a:accent3>
          <a:srgbClr val="532481"/>
        </a:accent3>
        <a:accent4>
          <a:srgbClr val="457AA0"/>
        </a:accent4>
        <a:accent5>
          <a:srgbClr val="A991C0"/>
        </a:accent5>
        <a:accent6>
          <a:srgbClr val="7FCAE9"/>
        </a:accent6>
        <a:hlink>
          <a:srgbClr val="406288"/>
        </a:hlink>
        <a:folHlink>
          <a:srgbClr val="008FA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WU Musterpräsentation 4x3 [Schreibgeschützt]" id="{9997B9F5-8ACD-42BB-BEBC-3249A4D79116}" vid="{29ED2E11-3DBD-4EEC-9F57-00DBCC414F03}"/>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Kategorie xmlns="dde413db-0745-4f3a-8dca-564dc7ff6f7d">Präsentationen</Kategorie>
    <Beschreibung xmlns="dde413db-0745-4f3a-8dca-564dc7ff6f7d">Musterpräsentation im Format 4:3</Beschreibung>
    <TaxCatchAll xmlns="08b0a3ee-3d2a-451c-9a1a-7e5d5b0c9c77">
      <Value>266</Value>
      <Value>403</Value>
    </TaxCatchAll>
    <DokumentenartTaxHTField0 xmlns="1a8d9a65-8471-4209-a900-f8e11db75e0a">
      <Terms xmlns="http://schemas.microsoft.com/office/infopath/2007/PartnerControls">
        <TermInfo xmlns="http://schemas.microsoft.com/office/infopath/2007/PartnerControls">
          <TermName xmlns="http://schemas.microsoft.com/office/infopath/2007/PartnerControls">Vorlagen</TermName>
          <TermId xmlns="http://schemas.microsoft.com/office/infopath/2007/PartnerControls">17fc50ed-8ad1-47be-ab12-04243fd74ddb</TermId>
        </TermInfo>
      </Terms>
    </DokumentenartTaxHTField0>
    <WU_x0020_ThemaTaxHTField0 xmlns="1a8d9a65-8471-4209-a900-f8e11db75e0a">
      <Terms xmlns="http://schemas.microsoft.com/office/infopath/2007/PartnerControls">
        <TermInfo xmlns="http://schemas.microsoft.com/office/infopath/2007/PartnerControls">
          <TermName xmlns="http://schemas.microsoft.com/office/infopath/2007/PartnerControls">Corporate Design</TermName>
          <TermId xmlns="http://schemas.microsoft.com/office/infopath/2007/PartnerControls">19895bcd-b158-45ae-ab7b-f5ca217dfcec</TermId>
        </TermInfo>
      </Terms>
    </WU_x0020_ThemaTaxHTField0>
    <Format xmlns="dde413db-0745-4f3a-8dca-564dc7ff6f7d">Microsoft Office 2013/2016</Format>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BCF651A35DF3154DB01328AF51148DAE" ma:contentTypeVersion="1" ma:contentTypeDescription="Ein neues Dokument erstellen." ma:contentTypeScope="" ma:versionID="458c1b80f8d593bdc96b60ff34dd40b4">
  <xsd:schema xmlns:xsd="http://www.w3.org/2001/XMLSchema" xmlns:xs="http://www.w3.org/2001/XMLSchema" xmlns:p="http://schemas.microsoft.com/office/2006/metadata/properties" xmlns:ns2="1a8d9a65-8471-4209-a900-f8e11db75e0a" xmlns:ns3="08b0a3ee-3d2a-451c-9a1a-7e5d5b0c9c77" xmlns:ns4="dde413db-0745-4f3a-8dca-564dc7ff6f7d" targetNamespace="http://schemas.microsoft.com/office/2006/metadata/properties" ma:root="true" ma:fieldsID="2d31116d1a6b5af1b4a8b1ba7152d57a" ns2:_="" ns3:_="" ns4:_="">
    <xsd:import namespace="1a8d9a65-8471-4209-a900-f8e11db75e0a"/>
    <xsd:import namespace="08b0a3ee-3d2a-451c-9a1a-7e5d5b0c9c77"/>
    <xsd:import namespace="dde413db-0745-4f3a-8dca-564dc7ff6f7d"/>
    <xsd:element name="properties">
      <xsd:complexType>
        <xsd:sequence>
          <xsd:element name="documentManagement">
            <xsd:complexType>
              <xsd:all>
                <xsd:element ref="ns2:WU_x0020_ThemaTaxHTField0" minOccurs="0"/>
                <xsd:element ref="ns3:TaxCatchAll" minOccurs="0"/>
                <xsd:element ref="ns2:DokumentenartTaxHTField0" minOccurs="0"/>
                <xsd:element ref="ns4:Beschreibung" minOccurs="0"/>
                <xsd:element ref="ns4:Format" minOccurs="0"/>
                <xsd:element ref="ns4:Kategori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d9a65-8471-4209-a900-f8e11db75e0a" elementFormDefault="qualified">
    <xsd:import namespace="http://schemas.microsoft.com/office/2006/documentManagement/types"/>
    <xsd:import namespace="http://schemas.microsoft.com/office/infopath/2007/PartnerControls"/>
    <xsd:element name="WU_x0020_ThemaTaxHTField0" ma:index="9" nillable="true" ma:taxonomy="true" ma:internalName="WU_x0020_ThemaTaxHTField0" ma:taxonomyFieldName="WU_x0020_Thema" ma:displayName="Schlagwort" ma:default="" ma:fieldId="{a2eb3201-e251-4055-97e9-466604fc777f}" ma:taxonomyMulti="true" ma:sspId="59da4ae5-1217-4de6-bd64-b7a740f353bb" ma:termSetId="c1edca97-812b-4584-b6b5-1e5cade81cae" ma:anchorId="00000000-0000-0000-0000-000000000000" ma:open="true" ma:isKeyword="false">
      <xsd:complexType>
        <xsd:sequence>
          <xsd:element ref="pc:Terms" minOccurs="0" maxOccurs="1"/>
        </xsd:sequence>
      </xsd:complexType>
    </xsd:element>
    <xsd:element name="DokumentenartTaxHTField0" ma:index="12" nillable="true" ma:taxonomy="true" ma:internalName="DokumentenartTaxHTField0" ma:taxonomyFieldName="Dokumentenart" ma:displayName="Dokumentenart" ma:default="" ma:fieldId="{0f2e647f-32b7-4850-b6be-ae358ed71e70}" ma:taxonomyMulti="true" ma:sspId="59da4ae5-1217-4de6-bd64-b7a740f353bb" ma:termSetId="325756d7-e24e-4b6f-ba71-3f779d34c1ea"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8b0a3ee-3d2a-451c-9a1a-7e5d5b0c9c77"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6a103bb8-3913-4e3b-a229-080a76572464}" ma:internalName="TaxCatchAll" ma:showField="CatchAllData" ma:web="08b0a3ee-3d2a-451c-9a1a-7e5d5b0c9c77">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de413db-0745-4f3a-8dca-564dc7ff6f7d" elementFormDefault="qualified">
    <xsd:import namespace="http://schemas.microsoft.com/office/2006/documentManagement/types"/>
    <xsd:import namespace="http://schemas.microsoft.com/office/infopath/2007/PartnerControls"/>
    <xsd:element name="Beschreibung" ma:index="13" nillable="true" ma:displayName="Beschreibung" ma:internalName="Beschreibung">
      <xsd:simpleType>
        <xsd:restriction base="dms:Note">
          <xsd:maxLength value="255"/>
        </xsd:restriction>
      </xsd:simpleType>
    </xsd:element>
    <xsd:element name="Format" ma:index="14" nillable="true" ma:displayName="Format" ma:format="Dropdown" ma:internalName="Format">
      <xsd:simpleType>
        <xsd:union memberTypes="dms:Text">
          <xsd:simpleType>
            <xsd:restriction base="dms:Choice">
              <xsd:enumeration value="LaTeX"/>
              <xsd:enumeration value="Microsoft Office 2003"/>
              <xsd:enumeration value="Microsoft Office 2007-2013"/>
              <xsd:enumeration value="Microsoft Office 2013/2016"/>
              <xsd:enumeration value="OpenOffice 3.0"/>
            </xsd:restriction>
          </xsd:simpleType>
        </xsd:union>
      </xsd:simpleType>
    </xsd:element>
    <xsd:element name="Kategorie" ma:index="15" nillable="true" ma:displayName="Kategorie" ma:default="Anleitungen" ma:format="Dropdown" ma:internalName="Kategorie">
      <xsd:simpleType>
        <xsd:union memberTypes="dms:Text">
          <xsd:simpleType>
            <xsd:restriction base="dms:Choice">
              <xsd:enumeration value="Anleitungen"/>
              <xsd:enumeration value="Aushänge für Lift und Tür"/>
              <xsd:enumeration value="Basisvorlagen"/>
              <xsd:enumeration value="Brief-/Faxvorlagen"/>
              <xsd:enumeration value="Einladungen"/>
              <xsd:enumeration value="Etiketten"/>
              <xsd:enumeration value="Musterdateien"/>
              <xsd:enumeration value="Namensschilder"/>
              <xsd:enumeration value="Präsentationen"/>
              <xsd:enumeration value="Skripten-Cover"/>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7D6B3F-5577-476F-86B7-640F22A7303E}">
  <ds:schemaRefs>
    <ds:schemaRef ds:uri="http://purl.org/dc/terms/"/>
    <ds:schemaRef ds:uri="http://schemas.microsoft.com/office/2006/documentManagement/types"/>
    <ds:schemaRef ds:uri="dde413db-0745-4f3a-8dca-564dc7ff6f7d"/>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1a8d9a65-8471-4209-a900-f8e11db75e0a"/>
    <ds:schemaRef ds:uri="08b0a3ee-3d2a-451c-9a1a-7e5d5b0c9c77"/>
    <ds:schemaRef ds:uri="http://www.w3.org/XML/1998/namespace"/>
    <ds:schemaRef ds:uri="http://purl.org/dc/dcmitype/"/>
  </ds:schemaRefs>
</ds:datastoreItem>
</file>

<file path=customXml/itemProps2.xml><?xml version="1.0" encoding="utf-8"?>
<ds:datastoreItem xmlns:ds="http://schemas.openxmlformats.org/officeDocument/2006/customXml" ds:itemID="{F81A55E1-CBDB-4240-BA15-C352899040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d9a65-8471-4209-a900-f8e11db75e0a"/>
    <ds:schemaRef ds:uri="08b0a3ee-3d2a-451c-9a1a-7e5d5b0c9c77"/>
    <ds:schemaRef ds:uri="dde413db-0745-4f3a-8dca-564dc7ff6f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8CB9B64-E4F9-4EC0-BA15-F56C2B27300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VL_WU Musterpräsentation 4x3_Stand Juli2017</Template>
  <TotalTime>0</TotalTime>
  <Words>182</Words>
  <Application>Microsoft Office PowerPoint</Application>
  <PresentationFormat>Bildschirmpräsentation (4:3)</PresentationFormat>
  <Paragraphs>31</Paragraphs>
  <Slides>3</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3</vt:i4>
      </vt:variant>
    </vt:vector>
  </HeadingPairs>
  <TitlesOfParts>
    <vt:vector size="13" baseType="lpstr">
      <vt:lpstr>Arial</vt:lpstr>
      <vt:lpstr>Calibri</vt:lpstr>
      <vt:lpstr>Cambria</vt:lpstr>
      <vt:lpstr>Georgia</vt:lpstr>
      <vt:lpstr>Montserrat</vt:lpstr>
      <vt:lpstr>Montserrat Light</vt:lpstr>
      <vt:lpstr>Times New Roman</vt:lpstr>
      <vt:lpstr>Verdana</vt:lpstr>
      <vt:lpstr>Wingdings</vt:lpstr>
      <vt:lpstr>WU 4:3</vt:lpstr>
      <vt:lpstr>Project IDEA</vt:lpstr>
      <vt:lpstr>Project IDEA</vt:lpstr>
      <vt:lpstr>My Project: Project IDEA</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2018-09-18T10:01:00Z</dcterms:created>
  <dcterms:modified xsi:type="dcterms:W3CDTF">2022-05-02T09:52:09Z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U Thema">
    <vt:lpwstr>403;#Corporate Design|19895bcd-b158-45ae-ab7b-f5ca217dfcec</vt:lpwstr>
  </property>
  <property fmtid="{D5CDD505-2E9C-101B-9397-08002B2CF9AE}" pid="3" name="Dokumentenart">
    <vt:lpwstr>266;#Vorlagen|17fc50ed-8ad1-47be-ab12-04243fd74ddb</vt:lpwstr>
  </property>
  <property fmtid="{D5CDD505-2E9C-101B-9397-08002B2CF9AE}" pid="4" name="ContentTypeId">
    <vt:lpwstr>0x010100BCF651A35DF3154DB01328AF51148DAE</vt:lpwstr>
  </property>
</Properties>
</file>