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51" r:id="rId5"/>
    <p:sldId id="352" r:id="rId6"/>
    <p:sldId id="375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9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02.05.2022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02.05.2022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02.05.2022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Guiding Questions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Which concrete services are offered? What activities will you carry out?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Who are your stakeholders?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What kind of impact do your activities have on your stakeholder life’s?</a:t>
            </a:r>
          </a:p>
          <a:p>
            <a:pPr marL="266689" lvl="1" indent="0">
              <a:buNone/>
            </a:pPr>
            <a:endParaRPr lang="en-GB" noProof="0" dirty="0" smtClean="0"/>
          </a:p>
          <a:p>
            <a:pPr lvl="1"/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Service &amp; Impact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04838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Service &amp; Impact</a:t>
            </a:r>
            <a:endParaRPr lang="en-GB" noProof="0" dirty="0"/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19322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smtClean="0">
                <a:latin typeface="Montserrat Light" panose="00000400000000000000" pitchFamily="2" charset="0"/>
              </a:rPr>
              <a:t>Impact Value Chain</a:t>
            </a:r>
          </a:p>
          <a:p>
            <a:pPr>
              <a:spcBef>
                <a:spcPts val="1800"/>
              </a:spcBef>
            </a:pPr>
            <a:r>
              <a:rPr lang="en-GB" sz="1600" dirty="0" smtClean="0">
                <a:latin typeface="Montserrat Light" panose="00000400000000000000" pitchFamily="2" charset="0"/>
              </a:rPr>
              <a:t>Stakeholder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pic>
        <p:nvPicPr>
          <p:cNvPr id="15" name="Grafik 14" descr="Presentation of the impact chain ranked by inputs, followed by activities, outputs and finally impacts." title="Impact value chai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251520" y="3496716"/>
            <a:ext cx="1872208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 smtClean="0">
                <a:latin typeface="Montserrat" pitchFamily="50" charset="0"/>
              </a:rPr>
              <a:t>What resources does the stakeholder invest into the project?</a:t>
            </a:r>
            <a:endParaRPr lang="en-US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770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Montserrat" pitchFamily="50" charset="0"/>
              </a:rPr>
              <a:t>Which activities have an impact on the stakeholder?</a:t>
            </a:r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1923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Montserrat" pitchFamily="50" charset="0"/>
              </a:rPr>
              <a:t>How many activities were carried out or how many products were sold? How many people participated in activities?</a:t>
            </a: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400" dirty="0">
                <a:latin typeface="Montserrat" pitchFamily="50" charset="0"/>
              </a:rPr>
              <a:t>What kind of impact do your activities have on your stakeholder life’s?</a:t>
            </a:r>
          </a:p>
        </p:txBody>
      </p:sp>
    </p:spTree>
    <p:extLst>
      <p:ext uri="{BB962C8B-B14F-4D97-AF65-F5344CB8AC3E}">
        <p14:creationId xmlns:p14="http://schemas.microsoft.com/office/powerpoint/2010/main" val="27087517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/>
              <a:t>My Project: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smtClean="0"/>
              <a:t>Service &amp; Impact</a:t>
            </a:r>
            <a:endParaRPr lang="en-GB" noProof="0" dirty="0"/>
          </a:p>
        </p:txBody>
      </p:sp>
      <p:sp>
        <p:nvSpPr>
          <p:cNvPr id="2" name="Rechteck 1"/>
          <p:cNvSpPr/>
          <p:nvPr/>
        </p:nvSpPr>
        <p:spPr>
          <a:xfrm>
            <a:off x="296094" y="1556564"/>
            <a:ext cx="2193229" cy="8156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</a:pPr>
            <a:r>
              <a:rPr lang="en-GB" sz="1600" b="1" dirty="0" smtClean="0">
                <a:latin typeface="Montserrat Light" panose="00000400000000000000" pitchFamily="2" charset="0"/>
              </a:rPr>
              <a:t>Impact Value Chain</a:t>
            </a:r>
          </a:p>
          <a:p>
            <a:pPr>
              <a:spcBef>
                <a:spcPts val="1800"/>
              </a:spcBef>
            </a:pPr>
            <a:r>
              <a:rPr lang="en-GB" sz="1600" dirty="0" smtClean="0">
                <a:latin typeface="Montserrat Light" panose="00000400000000000000" pitchFamily="2" charset="0"/>
              </a:rPr>
              <a:t>Stakeholder A:</a:t>
            </a:r>
            <a:endParaRPr lang="en-GB" sz="1600" dirty="0">
              <a:latin typeface="Montserrat Light" panose="00000400000000000000" pitchFamily="2" charset="0"/>
            </a:endParaRPr>
          </a:p>
        </p:txBody>
      </p:sp>
      <p:pic>
        <p:nvPicPr>
          <p:cNvPr id="15" name="Grafik 14" descr="Presentation of the impact value chain ranked by inputs, followed by activities, outputs and finally impacts.&#10;Then consider which activities of your project (products, services) are offered to this stakeholder. &#10;Thirdly, consider which outputs, i.e. products and services that result directly from the activities, can be easily counted and controlled.&#10;Finally, consider what positive and negative changes can be observed for the stakeholders after an intervention has taken place. " title="Impact value chain to fill in yoursel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630" y="2560612"/>
            <a:ext cx="8516850" cy="780356"/>
          </a:xfrm>
          <a:prstGeom prst="rect">
            <a:avLst/>
          </a:prstGeom>
        </p:spPr>
      </p:pic>
      <p:sp>
        <p:nvSpPr>
          <p:cNvPr id="17" name="Rechteck 16"/>
          <p:cNvSpPr/>
          <p:nvPr/>
        </p:nvSpPr>
        <p:spPr>
          <a:xfrm>
            <a:off x="251520" y="3496716"/>
            <a:ext cx="1872208" cy="989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  <a:cs typeface="+mn-cs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 smtClean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555471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4788024" y="3496716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7020272" y="3490111"/>
            <a:ext cx="1872208" cy="975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en-US" sz="1400" b="1" dirty="0">
                <a:latin typeface="Montserrat" pitchFamily="50" charset="0"/>
              </a:rPr>
              <a:t>…</a:t>
            </a:r>
            <a:endParaRPr lang="de-AT" sz="1400" dirty="0">
              <a:latin typeface="Montserrat" pitchFamily="50" charset="0"/>
            </a:endParaRPr>
          </a:p>
        </p:txBody>
      </p:sp>
      <p:pic>
        <p:nvPicPr>
          <p:cNvPr id="9" name="Grafik 8" title="Decorative depiction of a penci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7662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687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microsoft.com/office/2006/documentManagement/types"/>
    <ds:schemaRef ds:uri="dde413db-0745-4f3a-8dca-564dc7ff6f7d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a8d9a65-8471-4209-a900-f8e11db75e0a"/>
    <ds:schemaRef ds:uri="08b0a3ee-3d2a-451c-9a1a-7e5d5b0c9c7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122</Words>
  <Application>Microsoft Office PowerPoint</Application>
  <PresentationFormat>Bildschirmpräsentation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Service &amp; Impact</vt:lpstr>
      <vt:lpstr>Service &amp; Impact</vt:lpstr>
      <vt:lpstr>My Project: Service &amp; Impact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2022-05-02T11:19:57Z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