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89" r:id="rId5"/>
    <p:sldId id="390" r:id="rId6"/>
    <p:sldId id="391" r:id="rId7"/>
    <p:sldId id="393" r:id="rId8"/>
    <p:sldId id="394" r:id="rId9"/>
  </p:sldIdLst>
  <p:sldSz cx="9144000" cy="6858000" type="screen4x3"/>
  <p:notesSz cx="6797675" cy="9926638"/>
  <p:custDataLst>
    <p:tags r:id="rId12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18" autoAdjust="0"/>
    <p:restoredTop sz="96379" autoAdjust="0"/>
  </p:normalViewPr>
  <p:slideViewPr>
    <p:cSldViewPr snapToGrid="0" showGuides="1">
      <p:cViewPr varScale="1">
        <p:scale>
          <a:sx n="97" d="100"/>
          <a:sy n="97" d="100"/>
        </p:scale>
        <p:origin x="36" y="7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Relationship Id="rId56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94BAE-072D-4E15-8382-7587ECEEA3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DDE5F03-9EF6-4752-8DDC-E246EE693975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2000" i="1" dirty="0" smtClean="0">
              <a:latin typeface="Montserrat Light" panose="00000400000000000000" pitchFamily="50" charset="0"/>
            </a:rPr>
            <a:t>Project manager</a:t>
          </a:r>
          <a:endParaRPr lang="de-DE" sz="2000" i="1" dirty="0">
            <a:latin typeface="Montserrat Light" panose="00000400000000000000" pitchFamily="50" charset="0"/>
          </a:endParaRPr>
        </a:p>
      </dgm:t>
    </dgm:pt>
    <dgm:pt modelId="{511A9595-7CDE-4631-A4FF-9B184EFD755B}" type="par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74E5FC6-7A03-480D-B21C-0466941A8BB3}" type="sib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1ABD2BFD-394D-45EB-87A2-169A8C31E016}" type="asst">
      <dgm:prSet phldrT="[Text]"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de-DE" sz="1400" i="1" dirty="0" smtClean="0">
              <a:latin typeface="Montserrat Light" panose="00000400000000000000" pitchFamily="50" charset="0"/>
            </a:rPr>
            <a:t>Marketing</a:t>
          </a:r>
        </a:p>
        <a:p>
          <a:pPr>
            <a:spcAft>
              <a:spcPts val="0"/>
            </a:spcAft>
          </a:pPr>
          <a:r>
            <a:rPr lang="de-DE" sz="1400" i="1" dirty="0" smtClean="0">
              <a:latin typeface="Montserrat Light" panose="00000400000000000000" pitchFamily="50" charset="0"/>
            </a:rPr>
            <a:t>manager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2CD332D1-30E1-4975-B1BD-BB3BBD8F38BA}" type="par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14CB02F-7E3B-4886-9AEA-F3757A8AE60A}" type="sib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F72BE779-34A4-4F57-91C5-1505DEF8675D}" type="asst">
      <dgm:prSet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de-DE" sz="1400" i="1" dirty="0" smtClean="0">
              <a:latin typeface="Montserrat Light" panose="00000400000000000000" pitchFamily="50" charset="0"/>
            </a:rPr>
            <a:t>Finance </a:t>
          </a:r>
        </a:p>
        <a:p>
          <a:pPr>
            <a:spcAft>
              <a:spcPts val="0"/>
            </a:spcAft>
          </a:pPr>
          <a:r>
            <a:rPr lang="de-DE" sz="1400" i="1" dirty="0" smtClean="0">
              <a:latin typeface="Montserrat Light" panose="00000400000000000000" pitchFamily="50" charset="0"/>
            </a:rPr>
            <a:t>manager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DB5198AD-733F-4E39-8E25-01A8632DCA79}" type="par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2B4251C-814B-4C80-86FB-311A0A46C9B1}" type="sib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6D271B3C-259C-4C4A-8A44-69F664E0DC9F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 smtClean="0">
              <a:latin typeface="Montserrat Light" panose="00000400000000000000" pitchFamily="50" charset="0"/>
            </a:rPr>
            <a:t>Service A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E389D464-BB21-4A9E-8DA3-D7D8A3591AEF}" type="sibTrans" cxnId="{3E883999-20B3-4807-AE46-E38D823B9948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BC1F5BC0-89DC-48E8-A0C6-AA1CC985CAEC}" type="parTrans" cxnId="{3E883999-20B3-4807-AE46-E38D823B9948}">
      <dgm:prSet/>
      <dgm:spPr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739EC406-429D-43F6-9764-54949120D5B6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 smtClean="0">
              <a:latin typeface="Montserrat Light" panose="00000400000000000000" pitchFamily="50" charset="0"/>
            </a:rPr>
            <a:t>Service C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CF69B846-2749-4759-8888-976D7003C301}" type="sibTrans" cxnId="{ECD1F3BD-E835-486D-B626-A190277B5D4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9C3AABE0-0845-4E56-9B87-7A6F54AEE15B}" type="parTrans" cxnId="{ECD1F3BD-E835-486D-B626-A190277B5D46}">
      <dgm:prSet/>
      <dgm:spPr>
        <a:solidFill>
          <a:schemeClr val="bg1"/>
        </a:solidFill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0CB0FA40-F79B-4CFD-91AC-1AB19217D2F4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 smtClean="0">
              <a:latin typeface="Montserrat Light" panose="00000400000000000000" pitchFamily="50" charset="0"/>
            </a:rPr>
            <a:t>Service B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0BFDDA9A-E44F-443E-B256-D55A3AFCD4FE}" type="sib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308066C-3E10-4D2B-BD91-292E513C9C41}" type="par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03979BA-3850-4BFD-8462-3276CBF6DE16}" type="pres">
      <dgm:prSet presAssocID="{DB894BAE-072D-4E15-8382-7587ECEEA3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CFB032-C73C-47D8-B1A5-42F42D3A7AF8}" type="pres">
      <dgm:prSet presAssocID="{CDDE5F03-9EF6-4752-8DDC-E246EE693975}" presName="hierRoot1" presStyleCnt="0">
        <dgm:presLayoutVars>
          <dgm:hierBranch val="init"/>
        </dgm:presLayoutVars>
      </dgm:prSet>
      <dgm:spPr/>
    </dgm:pt>
    <dgm:pt modelId="{922D522D-3450-4F6D-AD2B-C4BFF55742BA}" type="pres">
      <dgm:prSet presAssocID="{CDDE5F03-9EF6-4752-8DDC-E246EE693975}" presName="rootComposite1" presStyleCnt="0"/>
      <dgm:spPr/>
    </dgm:pt>
    <dgm:pt modelId="{302A25C6-4C2D-4E0D-A569-AC90AA304AD0}" type="pres">
      <dgm:prSet presAssocID="{CDDE5F03-9EF6-4752-8DDC-E246EE69397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9BC5064-95EC-427D-84DA-585150C8B96D}" type="pres">
      <dgm:prSet presAssocID="{CDDE5F03-9EF6-4752-8DDC-E246EE693975}" presName="rootConnector1" presStyleLbl="node1" presStyleIdx="0" presStyleCnt="0"/>
      <dgm:spPr/>
      <dgm:t>
        <a:bodyPr/>
        <a:lstStyle/>
        <a:p>
          <a:endParaRPr lang="de-DE"/>
        </a:p>
      </dgm:t>
    </dgm:pt>
    <dgm:pt modelId="{78456EC1-4A0E-413A-8043-D764A19FB22C}" type="pres">
      <dgm:prSet presAssocID="{CDDE5F03-9EF6-4752-8DDC-E246EE693975}" presName="hierChild2" presStyleCnt="0"/>
      <dgm:spPr/>
    </dgm:pt>
    <dgm:pt modelId="{0BA0A8BE-13FA-4A32-9DE8-0369DEE2881D}" type="pres">
      <dgm:prSet presAssocID="{BC1F5BC0-89DC-48E8-A0C6-AA1CC985CAEC}" presName="Name37" presStyleLbl="parChTrans1D2" presStyleIdx="0" presStyleCnt="5"/>
      <dgm:spPr/>
      <dgm:t>
        <a:bodyPr/>
        <a:lstStyle/>
        <a:p>
          <a:endParaRPr lang="de-DE"/>
        </a:p>
      </dgm:t>
    </dgm:pt>
    <dgm:pt modelId="{BEE9102A-D6F3-4A3F-8EFE-CA215335E56D}" type="pres">
      <dgm:prSet presAssocID="{6D271B3C-259C-4C4A-8A44-69F664E0DC9F}" presName="hierRoot2" presStyleCnt="0">
        <dgm:presLayoutVars>
          <dgm:hierBranch val="init"/>
        </dgm:presLayoutVars>
      </dgm:prSet>
      <dgm:spPr/>
    </dgm:pt>
    <dgm:pt modelId="{D54D561D-A558-45D4-8F97-39CBDDF570F1}" type="pres">
      <dgm:prSet presAssocID="{6D271B3C-259C-4C4A-8A44-69F664E0DC9F}" presName="rootComposite" presStyleCnt="0"/>
      <dgm:spPr/>
    </dgm:pt>
    <dgm:pt modelId="{D5AD5C4A-D7EC-40C9-B510-E6EE06F72F2A}" type="pres">
      <dgm:prSet presAssocID="{6D271B3C-259C-4C4A-8A44-69F664E0DC9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4C3750E-1471-4052-B42A-4DC9B4B7D836}" type="pres">
      <dgm:prSet presAssocID="{6D271B3C-259C-4C4A-8A44-69F664E0DC9F}" presName="rootConnector" presStyleLbl="node2" presStyleIdx="0" presStyleCnt="3"/>
      <dgm:spPr/>
      <dgm:t>
        <a:bodyPr/>
        <a:lstStyle/>
        <a:p>
          <a:endParaRPr lang="de-DE"/>
        </a:p>
      </dgm:t>
    </dgm:pt>
    <dgm:pt modelId="{7DA2837A-BE23-461B-A2CB-CAD59402B3B4}" type="pres">
      <dgm:prSet presAssocID="{6D271B3C-259C-4C4A-8A44-69F664E0DC9F}" presName="hierChild4" presStyleCnt="0"/>
      <dgm:spPr/>
    </dgm:pt>
    <dgm:pt modelId="{E9C3549D-4C94-4F33-A068-1BCFE6AB174B}" type="pres">
      <dgm:prSet presAssocID="{6D271B3C-259C-4C4A-8A44-69F664E0DC9F}" presName="hierChild5" presStyleCnt="0"/>
      <dgm:spPr/>
    </dgm:pt>
    <dgm:pt modelId="{C3FD438D-9178-438A-AE39-7C3C5B81B244}" type="pres">
      <dgm:prSet presAssocID="{3308066C-3E10-4D2B-BD91-292E513C9C41}" presName="Name37" presStyleLbl="parChTrans1D2" presStyleIdx="1" presStyleCnt="5"/>
      <dgm:spPr/>
      <dgm:t>
        <a:bodyPr/>
        <a:lstStyle/>
        <a:p>
          <a:endParaRPr lang="de-DE"/>
        </a:p>
      </dgm:t>
    </dgm:pt>
    <dgm:pt modelId="{EAF6B502-BE56-4B6E-A032-7DEC9739D74C}" type="pres">
      <dgm:prSet presAssocID="{0CB0FA40-F79B-4CFD-91AC-1AB19217D2F4}" presName="hierRoot2" presStyleCnt="0">
        <dgm:presLayoutVars>
          <dgm:hierBranch val="init"/>
        </dgm:presLayoutVars>
      </dgm:prSet>
      <dgm:spPr/>
    </dgm:pt>
    <dgm:pt modelId="{0356A363-6320-46E6-B589-DBB74FD6BC88}" type="pres">
      <dgm:prSet presAssocID="{0CB0FA40-F79B-4CFD-91AC-1AB19217D2F4}" presName="rootComposite" presStyleCnt="0"/>
      <dgm:spPr/>
    </dgm:pt>
    <dgm:pt modelId="{561535C3-017D-4D62-809F-0F3C1BD20A19}" type="pres">
      <dgm:prSet presAssocID="{0CB0FA40-F79B-4CFD-91AC-1AB19217D2F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4C25AAE-6E91-4105-8F47-8509E6C9D868}" type="pres">
      <dgm:prSet presAssocID="{0CB0FA40-F79B-4CFD-91AC-1AB19217D2F4}" presName="rootConnector" presStyleLbl="node2" presStyleIdx="1" presStyleCnt="3"/>
      <dgm:spPr/>
      <dgm:t>
        <a:bodyPr/>
        <a:lstStyle/>
        <a:p>
          <a:endParaRPr lang="de-DE"/>
        </a:p>
      </dgm:t>
    </dgm:pt>
    <dgm:pt modelId="{D1B5B761-980F-4AB5-9DE8-EE8C0CF12D5C}" type="pres">
      <dgm:prSet presAssocID="{0CB0FA40-F79B-4CFD-91AC-1AB19217D2F4}" presName="hierChild4" presStyleCnt="0"/>
      <dgm:spPr/>
    </dgm:pt>
    <dgm:pt modelId="{1FD7AEBE-B0FB-4EC9-A920-87798A9DB07C}" type="pres">
      <dgm:prSet presAssocID="{0CB0FA40-F79B-4CFD-91AC-1AB19217D2F4}" presName="hierChild5" presStyleCnt="0"/>
      <dgm:spPr/>
    </dgm:pt>
    <dgm:pt modelId="{C4876E85-4291-4972-A26F-2D4CA2B69576}" type="pres">
      <dgm:prSet presAssocID="{9C3AABE0-0845-4E56-9B87-7A6F54AEE15B}" presName="Name37" presStyleLbl="parChTrans1D2" presStyleIdx="2" presStyleCnt="5"/>
      <dgm:spPr/>
      <dgm:t>
        <a:bodyPr/>
        <a:lstStyle/>
        <a:p>
          <a:endParaRPr lang="de-DE"/>
        </a:p>
      </dgm:t>
    </dgm:pt>
    <dgm:pt modelId="{027F8AFB-4B46-4ED5-A685-5FFA4AB00A83}" type="pres">
      <dgm:prSet presAssocID="{739EC406-429D-43F6-9764-54949120D5B6}" presName="hierRoot2" presStyleCnt="0">
        <dgm:presLayoutVars>
          <dgm:hierBranch val="init"/>
        </dgm:presLayoutVars>
      </dgm:prSet>
      <dgm:spPr/>
    </dgm:pt>
    <dgm:pt modelId="{C566416C-2871-416C-862D-8F7BBCFA813E}" type="pres">
      <dgm:prSet presAssocID="{739EC406-429D-43F6-9764-54949120D5B6}" presName="rootComposite" presStyleCnt="0"/>
      <dgm:spPr/>
    </dgm:pt>
    <dgm:pt modelId="{C4C9A9AE-0021-4F66-ACB9-E8626709131B}" type="pres">
      <dgm:prSet presAssocID="{739EC406-429D-43F6-9764-54949120D5B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6CB0218-6213-4B80-9832-5F3A06AE0422}" type="pres">
      <dgm:prSet presAssocID="{739EC406-429D-43F6-9764-54949120D5B6}" presName="rootConnector" presStyleLbl="node2" presStyleIdx="2" presStyleCnt="3"/>
      <dgm:spPr/>
      <dgm:t>
        <a:bodyPr/>
        <a:lstStyle/>
        <a:p>
          <a:endParaRPr lang="de-DE"/>
        </a:p>
      </dgm:t>
    </dgm:pt>
    <dgm:pt modelId="{26AFAF63-CF58-42AE-8842-6A53D430415B}" type="pres">
      <dgm:prSet presAssocID="{739EC406-429D-43F6-9764-54949120D5B6}" presName="hierChild4" presStyleCnt="0"/>
      <dgm:spPr/>
    </dgm:pt>
    <dgm:pt modelId="{B4924BDF-EF92-462A-8287-11B70C95E6E6}" type="pres">
      <dgm:prSet presAssocID="{739EC406-429D-43F6-9764-54949120D5B6}" presName="hierChild5" presStyleCnt="0"/>
      <dgm:spPr/>
    </dgm:pt>
    <dgm:pt modelId="{C5A9DFF2-D323-46E2-91EE-004FB9DC6C4E}" type="pres">
      <dgm:prSet presAssocID="{CDDE5F03-9EF6-4752-8DDC-E246EE693975}" presName="hierChild3" presStyleCnt="0"/>
      <dgm:spPr/>
    </dgm:pt>
    <dgm:pt modelId="{8F009179-88CD-4AC5-9704-55245780DA19}" type="pres">
      <dgm:prSet presAssocID="{2CD332D1-30E1-4975-B1BD-BB3BBD8F38BA}" presName="Name111" presStyleLbl="parChTrans1D2" presStyleIdx="3" presStyleCnt="5"/>
      <dgm:spPr/>
      <dgm:t>
        <a:bodyPr/>
        <a:lstStyle/>
        <a:p>
          <a:endParaRPr lang="de-DE"/>
        </a:p>
      </dgm:t>
    </dgm:pt>
    <dgm:pt modelId="{E7156D7D-513E-40B3-A535-EB113C86E39B}" type="pres">
      <dgm:prSet presAssocID="{1ABD2BFD-394D-45EB-87A2-169A8C31E016}" presName="hierRoot3" presStyleCnt="0">
        <dgm:presLayoutVars>
          <dgm:hierBranch val="init"/>
        </dgm:presLayoutVars>
      </dgm:prSet>
      <dgm:spPr/>
    </dgm:pt>
    <dgm:pt modelId="{D608910D-A329-4C2F-931C-E568A4DECA8F}" type="pres">
      <dgm:prSet presAssocID="{1ABD2BFD-394D-45EB-87A2-169A8C31E016}" presName="rootComposite3" presStyleCnt="0"/>
      <dgm:spPr/>
    </dgm:pt>
    <dgm:pt modelId="{AD37A373-7D4B-4C16-A527-670E04A975D9}" type="pres">
      <dgm:prSet presAssocID="{1ABD2BFD-394D-45EB-87A2-169A8C31E01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D910B14-E65C-497C-AA50-86FC22B414A3}" type="pres">
      <dgm:prSet presAssocID="{1ABD2BFD-394D-45EB-87A2-169A8C31E016}" presName="rootConnector3" presStyleLbl="asst1" presStyleIdx="0" presStyleCnt="2"/>
      <dgm:spPr/>
      <dgm:t>
        <a:bodyPr/>
        <a:lstStyle/>
        <a:p>
          <a:endParaRPr lang="de-DE"/>
        </a:p>
      </dgm:t>
    </dgm:pt>
    <dgm:pt modelId="{ED1B9135-055B-47B2-AA52-18D333C64B21}" type="pres">
      <dgm:prSet presAssocID="{1ABD2BFD-394D-45EB-87A2-169A8C31E016}" presName="hierChild6" presStyleCnt="0"/>
      <dgm:spPr/>
    </dgm:pt>
    <dgm:pt modelId="{579C11BA-0D3B-4E46-8040-5A3A338CAB8D}" type="pres">
      <dgm:prSet presAssocID="{1ABD2BFD-394D-45EB-87A2-169A8C31E016}" presName="hierChild7" presStyleCnt="0"/>
      <dgm:spPr/>
    </dgm:pt>
    <dgm:pt modelId="{3DC046B3-44EA-4C6E-A244-12B747235C13}" type="pres">
      <dgm:prSet presAssocID="{DB5198AD-733F-4E39-8E25-01A8632DCA79}" presName="Name111" presStyleLbl="parChTrans1D2" presStyleIdx="4" presStyleCnt="5"/>
      <dgm:spPr/>
      <dgm:t>
        <a:bodyPr/>
        <a:lstStyle/>
        <a:p>
          <a:endParaRPr lang="de-DE"/>
        </a:p>
      </dgm:t>
    </dgm:pt>
    <dgm:pt modelId="{22DC1121-2292-446B-AC75-57FE81DC445D}" type="pres">
      <dgm:prSet presAssocID="{F72BE779-34A4-4F57-91C5-1505DEF8675D}" presName="hierRoot3" presStyleCnt="0">
        <dgm:presLayoutVars>
          <dgm:hierBranch val="init"/>
        </dgm:presLayoutVars>
      </dgm:prSet>
      <dgm:spPr/>
    </dgm:pt>
    <dgm:pt modelId="{BBFD95C1-D5F5-4282-80C4-E84713E58280}" type="pres">
      <dgm:prSet presAssocID="{F72BE779-34A4-4F57-91C5-1505DEF8675D}" presName="rootComposite3" presStyleCnt="0"/>
      <dgm:spPr/>
    </dgm:pt>
    <dgm:pt modelId="{4950A84C-85A6-4742-B2D4-BCE6F6C1D040}" type="pres">
      <dgm:prSet presAssocID="{F72BE779-34A4-4F57-91C5-1505DEF8675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ED1FC25-D419-4626-BC17-A9B72DFAAA7D}" type="pres">
      <dgm:prSet presAssocID="{F72BE779-34A4-4F57-91C5-1505DEF8675D}" presName="rootConnector3" presStyleLbl="asst1" presStyleIdx="1" presStyleCnt="2"/>
      <dgm:spPr/>
      <dgm:t>
        <a:bodyPr/>
        <a:lstStyle/>
        <a:p>
          <a:endParaRPr lang="de-DE"/>
        </a:p>
      </dgm:t>
    </dgm:pt>
    <dgm:pt modelId="{6B1CA11A-E930-4E9F-80CC-E995DB87EAF6}" type="pres">
      <dgm:prSet presAssocID="{F72BE779-34A4-4F57-91C5-1505DEF8675D}" presName="hierChild6" presStyleCnt="0"/>
      <dgm:spPr/>
    </dgm:pt>
    <dgm:pt modelId="{8674362B-8D2F-4A45-80AF-F51590213943}" type="pres">
      <dgm:prSet presAssocID="{F72BE779-34A4-4F57-91C5-1505DEF8675D}" presName="hierChild7" presStyleCnt="0"/>
      <dgm:spPr/>
    </dgm:pt>
  </dgm:ptLst>
  <dgm:cxnLst>
    <dgm:cxn modelId="{3E752867-21C3-42C6-A3E9-C3BC2AA7D979}" type="presOf" srcId="{739EC406-429D-43F6-9764-54949120D5B6}" destId="{C4C9A9AE-0021-4F66-ACB9-E8626709131B}" srcOrd="0" destOrd="0" presId="urn:microsoft.com/office/officeart/2005/8/layout/orgChart1"/>
    <dgm:cxn modelId="{82AE4350-F066-4927-A851-2B89CDE30A74}" srcId="{CDDE5F03-9EF6-4752-8DDC-E246EE693975}" destId="{F72BE779-34A4-4F57-91C5-1505DEF8675D}" srcOrd="1" destOrd="0" parTransId="{DB5198AD-733F-4E39-8E25-01A8632DCA79}" sibTransId="{82B4251C-814B-4C80-86FB-311A0A46C9B1}"/>
    <dgm:cxn modelId="{A7C89A54-5C64-49F5-9F9D-940134933F12}" type="presOf" srcId="{DB894BAE-072D-4E15-8382-7587ECEEA3A7}" destId="{803979BA-3850-4BFD-8462-3276CBF6DE16}" srcOrd="0" destOrd="0" presId="urn:microsoft.com/office/officeart/2005/8/layout/orgChart1"/>
    <dgm:cxn modelId="{C4B59723-5788-42D5-BF0A-BE5D6093A017}" srcId="{CDDE5F03-9EF6-4752-8DDC-E246EE693975}" destId="{0CB0FA40-F79B-4CFD-91AC-1AB19217D2F4}" srcOrd="3" destOrd="0" parTransId="{3308066C-3E10-4D2B-BD91-292E513C9C41}" sibTransId="{0BFDDA9A-E44F-443E-B256-D55A3AFCD4FE}"/>
    <dgm:cxn modelId="{4B76A803-EADE-48AE-B6F3-BD28CCF823F7}" type="presOf" srcId="{1ABD2BFD-394D-45EB-87A2-169A8C31E016}" destId="{7D910B14-E65C-497C-AA50-86FC22B414A3}" srcOrd="1" destOrd="0" presId="urn:microsoft.com/office/officeart/2005/8/layout/orgChart1"/>
    <dgm:cxn modelId="{9F7B0ADF-C9B3-4FEB-A8E8-CA5640B2FB74}" type="presOf" srcId="{CDDE5F03-9EF6-4752-8DDC-E246EE693975}" destId="{E9BC5064-95EC-427D-84DA-585150C8B96D}" srcOrd="1" destOrd="0" presId="urn:microsoft.com/office/officeart/2005/8/layout/orgChart1"/>
    <dgm:cxn modelId="{F86343CA-7169-4230-8BCC-D97C96B81BA1}" type="presOf" srcId="{1ABD2BFD-394D-45EB-87A2-169A8C31E016}" destId="{AD37A373-7D4B-4C16-A527-670E04A975D9}" srcOrd="0" destOrd="0" presId="urn:microsoft.com/office/officeart/2005/8/layout/orgChart1"/>
    <dgm:cxn modelId="{BAB5F8A1-2DFD-4E27-850E-BECF7AA19B81}" type="presOf" srcId="{3308066C-3E10-4D2B-BD91-292E513C9C41}" destId="{C3FD438D-9178-438A-AE39-7C3C5B81B244}" srcOrd="0" destOrd="0" presId="urn:microsoft.com/office/officeart/2005/8/layout/orgChart1"/>
    <dgm:cxn modelId="{3E883999-20B3-4807-AE46-E38D823B9948}" srcId="{CDDE5F03-9EF6-4752-8DDC-E246EE693975}" destId="{6D271B3C-259C-4C4A-8A44-69F664E0DC9F}" srcOrd="2" destOrd="0" parTransId="{BC1F5BC0-89DC-48E8-A0C6-AA1CC985CAEC}" sibTransId="{E389D464-BB21-4A9E-8DA3-D7D8A3591AEF}"/>
    <dgm:cxn modelId="{46410C90-542C-482A-AC7F-0B76DC4586D4}" type="presOf" srcId="{6D271B3C-259C-4C4A-8A44-69F664E0DC9F}" destId="{B4C3750E-1471-4052-B42A-4DC9B4B7D836}" srcOrd="1" destOrd="0" presId="urn:microsoft.com/office/officeart/2005/8/layout/orgChart1"/>
    <dgm:cxn modelId="{FDBC07F4-462C-48E5-9D54-90BC482C36B3}" type="presOf" srcId="{DB5198AD-733F-4E39-8E25-01A8632DCA79}" destId="{3DC046B3-44EA-4C6E-A244-12B747235C13}" srcOrd="0" destOrd="0" presId="urn:microsoft.com/office/officeart/2005/8/layout/orgChart1"/>
    <dgm:cxn modelId="{BC727B9F-208F-4658-8A29-90D5F2DD9899}" srcId="{CDDE5F03-9EF6-4752-8DDC-E246EE693975}" destId="{1ABD2BFD-394D-45EB-87A2-169A8C31E016}" srcOrd="0" destOrd="0" parTransId="{2CD332D1-30E1-4975-B1BD-BB3BBD8F38BA}" sibTransId="{314CB02F-7E3B-4886-9AEA-F3757A8AE60A}"/>
    <dgm:cxn modelId="{50E94526-C813-4C50-9D28-F12DC47F4886}" type="presOf" srcId="{2CD332D1-30E1-4975-B1BD-BB3BBD8F38BA}" destId="{8F009179-88CD-4AC5-9704-55245780DA19}" srcOrd="0" destOrd="0" presId="urn:microsoft.com/office/officeart/2005/8/layout/orgChart1"/>
    <dgm:cxn modelId="{C47F849F-829B-4FE0-8DCD-0DCA8049AC2F}" type="presOf" srcId="{F72BE779-34A4-4F57-91C5-1505DEF8675D}" destId="{4950A84C-85A6-4742-B2D4-BCE6F6C1D040}" srcOrd="0" destOrd="0" presId="urn:microsoft.com/office/officeart/2005/8/layout/orgChart1"/>
    <dgm:cxn modelId="{196C777D-0503-4992-868B-9FB521F43445}" type="presOf" srcId="{6D271B3C-259C-4C4A-8A44-69F664E0DC9F}" destId="{D5AD5C4A-D7EC-40C9-B510-E6EE06F72F2A}" srcOrd="0" destOrd="0" presId="urn:microsoft.com/office/officeart/2005/8/layout/orgChart1"/>
    <dgm:cxn modelId="{A84F352D-FB9F-446E-863E-617DB950B1E6}" srcId="{DB894BAE-072D-4E15-8382-7587ECEEA3A7}" destId="{CDDE5F03-9EF6-4752-8DDC-E246EE693975}" srcOrd="0" destOrd="0" parTransId="{511A9595-7CDE-4631-A4FF-9B184EFD755B}" sibTransId="{874E5FC6-7A03-480D-B21C-0466941A8BB3}"/>
    <dgm:cxn modelId="{D5935A28-C63E-4AD4-993A-EF86A60FD083}" type="presOf" srcId="{F72BE779-34A4-4F57-91C5-1505DEF8675D}" destId="{DED1FC25-D419-4626-BC17-A9B72DFAAA7D}" srcOrd="1" destOrd="0" presId="urn:microsoft.com/office/officeart/2005/8/layout/orgChart1"/>
    <dgm:cxn modelId="{AB412375-FAA5-42C1-8CE2-C0B416D993DF}" type="presOf" srcId="{0CB0FA40-F79B-4CFD-91AC-1AB19217D2F4}" destId="{A4C25AAE-6E91-4105-8F47-8509E6C9D868}" srcOrd="1" destOrd="0" presId="urn:microsoft.com/office/officeart/2005/8/layout/orgChart1"/>
    <dgm:cxn modelId="{ECD1F3BD-E835-486D-B626-A190277B5D46}" srcId="{CDDE5F03-9EF6-4752-8DDC-E246EE693975}" destId="{739EC406-429D-43F6-9764-54949120D5B6}" srcOrd="4" destOrd="0" parTransId="{9C3AABE0-0845-4E56-9B87-7A6F54AEE15B}" sibTransId="{CF69B846-2749-4759-8888-976D7003C301}"/>
    <dgm:cxn modelId="{87CE7584-874E-4D39-8EBB-A6A3DD89D876}" type="presOf" srcId="{CDDE5F03-9EF6-4752-8DDC-E246EE693975}" destId="{302A25C6-4C2D-4E0D-A569-AC90AA304AD0}" srcOrd="0" destOrd="0" presId="urn:microsoft.com/office/officeart/2005/8/layout/orgChart1"/>
    <dgm:cxn modelId="{19663940-674A-40A4-AD9D-EBFFC6F5EBA9}" type="presOf" srcId="{0CB0FA40-F79B-4CFD-91AC-1AB19217D2F4}" destId="{561535C3-017D-4D62-809F-0F3C1BD20A19}" srcOrd="0" destOrd="0" presId="urn:microsoft.com/office/officeart/2005/8/layout/orgChart1"/>
    <dgm:cxn modelId="{A2E40383-D6AB-4ADA-87DF-2A527120CF46}" type="presOf" srcId="{BC1F5BC0-89DC-48E8-A0C6-AA1CC985CAEC}" destId="{0BA0A8BE-13FA-4A32-9DE8-0369DEE2881D}" srcOrd="0" destOrd="0" presId="urn:microsoft.com/office/officeart/2005/8/layout/orgChart1"/>
    <dgm:cxn modelId="{C969C7DD-FFC3-471E-9F4E-3DF5BDA5F9EF}" type="presOf" srcId="{9C3AABE0-0845-4E56-9B87-7A6F54AEE15B}" destId="{C4876E85-4291-4972-A26F-2D4CA2B69576}" srcOrd="0" destOrd="0" presId="urn:microsoft.com/office/officeart/2005/8/layout/orgChart1"/>
    <dgm:cxn modelId="{D8B8CFA0-AF33-4F1D-AB56-7FC1D1688CE0}" type="presOf" srcId="{739EC406-429D-43F6-9764-54949120D5B6}" destId="{C6CB0218-6213-4B80-9832-5F3A06AE0422}" srcOrd="1" destOrd="0" presId="urn:microsoft.com/office/officeart/2005/8/layout/orgChart1"/>
    <dgm:cxn modelId="{10CDD964-82E6-41ED-9E6C-BECCD86B47BB}" type="presParOf" srcId="{803979BA-3850-4BFD-8462-3276CBF6DE16}" destId="{DBCFB032-C73C-47D8-B1A5-42F42D3A7AF8}" srcOrd="0" destOrd="0" presId="urn:microsoft.com/office/officeart/2005/8/layout/orgChart1"/>
    <dgm:cxn modelId="{F1284686-E902-446F-8C07-9F93D9A41CED}" type="presParOf" srcId="{DBCFB032-C73C-47D8-B1A5-42F42D3A7AF8}" destId="{922D522D-3450-4F6D-AD2B-C4BFF55742BA}" srcOrd="0" destOrd="0" presId="urn:microsoft.com/office/officeart/2005/8/layout/orgChart1"/>
    <dgm:cxn modelId="{3C50D0FF-5F55-453F-A3B0-4EE3F3536EF7}" type="presParOf" srcId="{922D522D-3450-4F6D-AD2B-C4BFF55742BA}" destId="{302A25C6-4C2D-4E0D-A569-AC90AA304AD0}" srcOrd="0" destOrd="0" presId="urn:microsoft.com/office/officeart/2005/8/layout/orgChart1"/>
    <dgm:cxn modelId="{04D76357-73EE-4AF8-AFE8-8261811EDC1D}" type="presParOf" srcId="{922D522D-3450-4F6D-AD2B-C4BFF55742BA}" destId="{E9BC5064-95EC-427D-84DA-585150C8B96D}" srcOrd="1" destOrd="0" presId="urn:microsoft.com/office/officeart/2005/8/layout/orgChart1"/>
    <dgm:cxn modelId="{2A809693-CAF4-4718-869D-8D2B6CE04753}" type="presParOf" srcId="{DBCFB032-C73C-47D8-B1A5-42F42D3A7AF8}" destId="{78456EC1-4A0E-413A-8043-D764A19FB22C}" srcOrd="1" destOrd="0" presId="urn:microsoft.com/office/officeart/2005/8/layout/orgChart1"/>
    <dgm:cxn modelId="{7C28CF00-9B7F-40EA-BF25-7BAA228F3242}" type="presParOf" srcId="{78456EC1-4A0E-413A-8043-D764A19FB22C}" destId="{0BA0A8BE-13FA-4A32-9DE8-0369DEE2881D}" srcOrd="0" destOrd="0" presId="urn:microsoft.com/office/officeart/2005/8/layout/orgChart1"/>
    <dgm:cxn modelId="{A25423DC-91A2-4392-B20E-4D3B008590B4}" type="presParOf" srcId="{78456EC1-4A0E-413A-8043-D764A19FB22C}" destId="{BEE9102A-D6F3-4A3F-8EFE-CA215335E56D}" srcOrd="1" destOrd="0" presId="urn:microsoft.com/office/officeart/2005/8/layout/orgChart1"/>
    <dgm:cxn modelId="{44DDCBE2-F813-474E-BB7B-3D49A6287208}" type="presParOf" srcId="{BEE9102A-D6F3-4A3F-8EFE-CA215335E56D}" destId="{D54D561D-A558-45D4-8F97-39CBDDF570F1}" srcOrd="0" destOrd="0" presId="urn:microsoft.com/office/officeart/2005/8/layout/orgChart1"/>
    <dgm:cxn modelId="{4A9BB935-80B8-4C6F-89BA-A964EB2FF427}" type="presParOf" srcId="{D54D561D-A558-45D4-8F97-39CBDDF570F1}" destId="{D5AD5C4A-D7EC-40C9-B510-E6EE06F72F2A}" srcOrd="0" destOrd="0" presId="urn:microsoft.com/office/officeart/2005/8/layout/orgChart1"/>
    <dgm:cxn modelId="{08C5FB82-181E-4307-9E79-0903C17D468D}" type="presParOf" srcId="{D54D561D-A558-45D4-8F97-39CBDDF570F1}" destId="{B4C3750E-1471-4052-B42A-4DC9B4B7D836}" srcOrd="1" destOrd="0" presId="urn:microsoft.com/office/officeart/2005/8/layout/orgChart1"/>
    <dgm:cxn modelId="{9EB4629B-716F-4B1E-B789-3291574EAEDE}" type="presParOf" srcId="{BEE9102A-D6F3-4A3F-8EFE-CA215335E56D}" destId="{7DA2837A-BE23-461B-A2CB-CAD59402B3B4}" srcOrd="1" destOrd="0" presId="urn:microsoft.com/office/officeart/2005/8/layout/orgChart1"/>
    <dgm:cxn modelId="{335A5DEF-A998-42D6-BAD0-2D2C2A60D364}" type="presParOf" srcId="{BEE9102A-D6F3-4A3F-8EFE-CA215335E56D}" destId="{E9C3549D-4C94-4F33-A068-1BCFE6AB174B}" srcOrd="2" destOrd="0" presId="urn:microsoft.com/office/officeart/2005/8/layout/orgChart1"/>
    <dgm:cxn modelId="{80DE5D49-FA16-472E-86C9-113629D2B4CF}" type="presParOf" srcId="{78456EC1-4A0E-413A-8043-D764A19FB22C}" destId="{C3FD438D-9178-438A-AE39-7C3C5B81B244}" srcOrd="2" destOrd="0" presId="urn:microsoft.com/office/officeart/2005/8/layout/orgChart1"/>
    <dgm:cxn modelId="{C72BB19A-2B82-434C-8C25-8C1865E835BC}" type="presParOf" srcId="{78456EC1-4A0E-413A-8043-D764A19FB22C}" destId="{EAF6B502-BE56-4B6E-A032-7DEC9739D74C}" srcOrd="3" destOrd="0" presId="urn:microsoft.com/office/officeart/2005/8/layout/orgChart1"/>
    <dgm:cxn modelId="{B6F961F9-8AD7-4AA3-ACCC-4CE64A11DE92}" type="presParOf" srcId="{EAF6B502-BE56-4B6E-A032-7DEC9739D74C}" destId="{0356A363-6320-46E6-B589-DBB74FD6BC88}" srcOrd="0" destOrd="0" presId="urn:microsoft.com/office/officeart/2005/8/layout/orgChart1"/>
    <dgm:cxn modelId="{84C15ED8-4925-4BC5-9D4C-8DEAA6A2058C}" type="presParOf" srcId="{0356A363-6320-46E6-B589-DBB74FD6BC88}" destId="{561535C3-017D-4D62-809F-0F3C1BD20A19}" srcOrd="0" destOrd="0" presId="urn:microsoft.com/office/officeart/2005/8/layout/orgChart1"/>
    <dgm:cxn modelId="{E3B0BFAA-29B0-4114-AA2F-0E29A7CCA9CE}" type="presParOf" srcId="{0356A363-6320-46E6-B589-DBB74FD6BC88}" destId="{A4C25AAE-6E91-4105-8F47-8509E6C9D868}" srcOrd="1" destOrd="0" presId="urn:microsoft.com/office/officeart/2005/8/layout/orgChart1"/>
    <dgm:cxn modelId="{68330E1D-8539-47B0-9963-F514BC13B780}" type="presParOf" srcId="{EAF6B502-BE56-4B6E-A032-7DEC9739D74C}" destId="{D1B5B761-980F-4AB5-9DE8-EE8C0CF12D5C}" srcOrd="1" destOrd="0" presId="urn:microsoft.com/office/officeart/2005/8/layout/orgChart1"/>
    <dgm:cxn modelId="{450205C9-8DB9-4A11-A871-A2A082E76EA1}" type="presParOf" srcId="{EAF6B502-BE56-4B6E-A032-7DEC9739D74C}" destId="{1FD7AEBE-B0FB-4EC9-A920-87798A9DB07C}" srcOrd="2" destOrd="0" presId="urn:microsoft.com/office/officeart/2005/8/layout/orgChart1"/>
    <dgm:cxn modelId="{2EC8358B-27DF-4ED8-9BA4-669BBD1A4B47}" type="presParOf" srcId="{78456EC1-4A0E-413A-8043-D764A19FB22C}" destId="{C4876E85-4291-4972-A26F-2D4CA2B69576}" srcOrd="4" destOrd="0" presId="urn:microsoft.com/office/officeart/2005/8/layout/orgChart1"/>
    <dgm:cxn modelId="{5ECD064F-B4DE-4B84-ACAE-DD9AFC997B5F}" type="presParOf" srcId="{78456EC1-4A0E-413A-8043-D764A19FB22C}" destId="{027F8AFB-4B46-4ED5-A685-5FFA4AB00A83}" srcOrd="5" destOrd="0" presId="urn:microsoft.com/office/officeart/2005/8/layout/orgChart1"/>
    <dgm:cxn modelId="{DA619014-4C74-4029-8EDC-1A005E91482F}" type="presParOf" srcId="{027F8AFB-4B46-4ED5-A685-5FFA4AB00A83}" destId="{C566416C-2871-416C-862D-8F7BBCFA813E}" srcOrd="0" destOrd="0" presId="urn:microsoft.com/office/officeart/2005/8/layout/orgChart1"/>
    <dgm:cxn modelId="{EA2DEFA5-AB77-4987-AC78-0B815E1BF8A1}" type="presParOf" srcId="{C566416C-2871-416C-862D-8F7BBCFA813E}" destId="{C4C9A9AE-0021-4F66-ACB9-E8626709131B}" srcOrd="0" destOrd="0" presId="urn:microsoft.com/office/officeart/2005/8/layout/orgChart1"/>
    <dgm:cxn modelId="{5EF27804-93AE-4436-9ADD-2D6B1C581DF3}" type="presParOf" srcId="{C566416C-2871-416C-862D-8F7BBCFA813E}" destId="{C6CB0218-6213-4B80-9832-5F3A06AE0422}" srcOrd="1" destOrd="0" presId="urn:microsoft.com/office/officeart/2005/8/layout/orgChart1"/>
    <dgm:cxn modelId="{BCFF6BF7-ECFC-4511-B7FE-0B7530FC2275}" type="presParOf" srcId="{027F8AFB-4B46-4ED5-A685-5FFA4AB00A83}" destId="{26AFAF63-CF58-42AE-8842-6A53D430415B}" srcOrd="1" destOrd="0" presId="urn:microsoft.com/office/officeart/2005/8/layout/orgChart1"/>
    <dgm:cxn modelId="{9754285D-64BC-4756-B122-E005086A816B}" type="presParOf" srcId="{027F8AFB-4B46-4ED5-A685-5FFA4AB00A83}" destId="{B4924BDF-EF92-462A-8287-11B70C95E6E6}" srcOrd="2" destOrd="0" presId="urn:microsoft.com/office/officeart/2005/8/layout/orgChart1"/>
    <dgm:cxn modelId="{01C366BF-D336-4280-BF47-3F3D67C6B2CB}" type="presParOf" srcId="{DBCFB032-C73C-47D8-B1A5-42F42D3A7AF8}" destId="{C5A9DFF2-D323-46E2-91EE-004FB9DC6C4E}" srcOrd="2" destOrd="0" presId="urn:microsoft.com/office/officeart/2005/8/layout/orgChart1"/>
    <dgm:cxn modelId="{72018848-E876-47B2-8D8C-C322073079D7}" type="presParOf" srcId="{C5A9DFF2-D323-46E2-91EE-004FB9DC6C4E}" destId="{8F009179-88CD-4AC5-9704-55245780DA19}" srcOrd="0" destOrd="0" presId="urn:microsoft.com/office/officeart/2005/8/layout/orgChart1"/>
    <dgm:cxn modelId="{4926EE78-4B2B-4894-BEE1-8AE75BA724A5}" type="presParOf" srcId="{C5A9DFF2-D323-46E2-91EE-004FB9DC6C4E}" destId="{E7156D7D-513E-40B3-A535-EB113C86E39B}" srcOrd="1" destOrd="0" presId="urn:microsoft.com/office/officeart/2005/8/layout/orgChart1"/>
    <dgm:cxn modelId="{16F4A4F6-39B4-428C-A833-005E71DE0A06}" type="presParOf" srcId="{E7156D7D-513E-40B3-A535-EB113C86E39B}" destId="{D608910D-A329-4C2F-931C-E568A4DECA8F}" srcOrd="0" destOrd="0" presId="urn:microsoft.com/office/officeart/2005/8/layout/orgChart1"/>
    <dgm:cxn modelId="{3D830D91-722A-4D09-A217-FE87AE69197F}" type="presParOf" srcId="{D608910D-A329-4C2F-931C-E568A4DECA8F}" destId="{AD37A373-7D4B-4C16-A527-670E04A975D9}" srcOrd="0" destOrd="0" presId="urn:microsoft.com/office/officeart/2005/8/layout/orgChart1"/>
    <dgm:cxn modelId="{FB7C9A2D-79DE-4CDF-9336-623984276090}" type="presParOf" srcId="{D608910D-A329-4C2F-931C-E568A4DECA8F}" destId="{7D910B14-E65C-497C-AA50-86FC22B414A3}" srcOrd="1" destOrd="0" presId="urn:microsoft.com/office/officeart/2005/8/layout/orgChart1"/>
    <dgm:cxn modelId="{E22273C1-648A-490C-B08F-D0BD8E6D3BFA}" type="presParOf" srcId="{E7156D7D-513E-40B3-A535-EB113C86E39B}" destId="{ED1B9135-055B-47B2-AA52-18D333C64B21}" srcOrd="1" destOrd="0" presId="urn:microsoft.com/office/officeart/2005/8/layout/orgChart1"/>
    <dgm:cxn modelId="{CAAD7F91-6EB8-4633-A8E1-430B550C6D75}" type="presParOf" srcId="{E7156D7D-513E-40B3-A535-EB113C86E39B}" destId="{579C11BA-0D3B-4E46-8040-5A3A338CAB8D}" srcOrd="2" destOrd="0" presId="urn:microsoft.com/office/officeart/2005/8/layout/orgChart1"/>
    <dgm:cxn modelId="{3FCBB2A2-5A75-41FD-88D1-E37D946243C2}" type="presParOf" srcId="{C5A9DFF2-D323-46E2-91EE-004FB9DC6C4E}" destId="{3DC046B3-44EA-4C6E-A244-12B747235C13}" srcOrd="2" destOrd="0" presId="urn:microsoft.com/office/officeart/2005/8/layout/orgChart1"/>
    <dgm:cxn modelId="{6E8191AB-1530-4EE4-8A97-C756AB83B052}" type="presParOf" srcId="{C5A9DFF2-D323-46E2-91EE-004FB9DC6C4E}" destId="{22DC1121-2292-446B-AC75-57FE81DC445D}" srcOrd="3" destOrd="0" presId="urn:microsoft.com/office/officeart/2005/8/layout/orgChart1"/>
    <dgm:cxn modelId="{20FE388C-3A61-4A02-9992-0CEB3EAB675F}" type="presParOf" srcId="{22DC1121-2292-446B-AC75-57FE81DC445D}" destId="{BBFD95C1-D5F5-4282-80C4-E84713E58280}" srcOrd="0" destOrd="0" presId="urn:microsoft.com/office/officeart/2005/8/layout/orgChart1"/>
    <dgm:cxn modelId="{F1335810-E127-4324-82A5-163F02316D61}" type="presParOf" srcId="{BBFD95C1-D5F5-4282-80C4-E84713E58280}" destId="{4950A84C-85A6-4742-B2D4-BCE6F6C1D040}" srcOrd="0" destOrd="0" presId="urn:microsoft.com/office/officeart/2005/8/layout/orgChart1"/>
    <dgm:cxn modelId="{C62E3313-0AE0-4017-9E12-FDB628F87786}" type="presParOf" srcId="{BBFD95C1-D5F5-4282-80C4-E84713E58280}" destId="{DED1FC25-D419-4626-BC17-A9B72DFAAA7D}" srcOrd="1" destOrd="0" presId="urn:microsoft.com/office/officeart/2005/8/layout/orgChart1"/>
    <dgm:cxn modelId="{6FBB04DA-0320-46B0-9E9B-6C4BE9DD0404}" type="presParOf" srcId="{22DC1121-2292-446B-AC75-57FE81DC445D}" destId="{6B1CA11A-E930-4E9F-80CC-E995DB87EAF6}" srcOrd="1" destOrd="0" presId="urn:microsoft.com/office/officeart/2005/8/layout/orgChart1"/>
    <dgm:cxn modelId="{0BBB6A4C-9C85-4FE2-9424-3952BB81E6FF}" type="presParOf" srcId="{22DC1121-2292-446B-AC75-57FE81DC445D}" destId="{8674362B-8D2F-4A45-80AF-F51590213943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894BAE-072D-4E15-8382-7587ECEEA3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DDE5F03-9EF6-4752-8DDC-E246EE693975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2000" i="1" dirty="0" smtClean="0">
              <a:latin typeface="Montserrat Light" panose="00000400000000000000" pitchFamily="50" charset="0"/>
            </a:rPr>
            <a:t>…</a:t>
          </a:r>
          <a:endParaRPr lang="de-DE" sz="2000" i="1" dirty="0">
            <a:latin typeface="Montserrat Light" panose="00000400000000000000" pitchFamily="50" charset="0"/>
          </a:endParaRPr>
        </a:p>
      </dgm:t>
    </dgm:pt>
    <dgm:pt modelId="{511A9595-7CDE-4631-A4FF-9B184EFD755B}" type="par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74E5FC6-7A03-480D-B21C-0466941A8BB3}" type="sib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1ABD2BFD-394D-45EB-87A2-169A8C31E016}" type="asst">
      <dgm:prSet phldrT="[Text]"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de-DE" sz="1400" i="1" dirty="0" smtClean="0">
              <a:latin typeface="Montserrat Light" panose="00000400000000000000" pitchFamily="50" charset="0"/>
            </a:rPr>
            <a:t>…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2CD332D1-30E1-4975-B1BD-BB3BBD8F38BA}" type="par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14CB02F-7E3B-4886-9AEA-F3757A8AE60A}" type="sib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F72BE779-34A4-4F57-91C5-1505DEF8675D}" type="asst">
      <dgm:prSet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de-DE" sz="1400" i="1" dirty="0" smtClean="0">
              <a:latin typeface="Montserrat Light" panose="00000400000000000000" pitchFamily="50" charset="0"/>
            </a:rPr>
            <a:t>…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DB5198AD-733F-4E39-8E25-01A8632DCA79}" type="par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2B4251C-814B-4C80-86FB-311A0A46C9B1}" type="sib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6D271B3C-259C-4C4A-8A44-69F664E0DC9F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 smtClean="0">
              <a:latin typeface="Montserrat Light" panose="00000400000000000000" pitchFamily="50" charset="0"/>
            </a:rPr>
            <a:t>..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E389D464-BB21-4A9E-8DA3-D7D8A3591AEF}" type="sibTrans" cxnId="{3E883999-20B3-4807-AE46-E38D823B9948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BC1F5BC0-89DC-48E8-A0C6-AA1CC985CAEC}" type="parTrans" cxnId="{3E883999-20B3-4807-AE46-E38D823B9948}">
      <dgm:prSet/>
      <dgm:spPr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739EC406-429D-43F6-9764-54949120D5B6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 smtClean="0">
              <a:latin typeface="Montserrat Light" panose="00000400000000000000" pitchFamily="50" charset="0"/>
            </a:rPr>
            <a:t>…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CF69B846-2749-4759-8888-976D7003C301}" type="sibTrans" cxnId="{ECD1F3BD-E835-486D-B626-A190277B5D4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9C3AABE0-0845-4E56-9B87-7A6F54AEE15B}" type="parTrans" cxnId="{ECD1F3BD-E835-486D-B626-A190277B5D46}">
      <dgm:prSet/>
      <dgm:spPr>
        <a:solidFill>
          <a:schemeClr val="bg1"/>
        </a:solidFill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0CB0FA40-F79B-4CFD-91AC-1AB19217D2F4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 smtClean="0">
              <a:latin typeface="Montserrat Light" panose="00000400000000000000" pitchFamily="50" charset="0"/>
            </a:rPr>
            <a:t>..</a:t>
          </a:r>
          <a:endParaRPr lang="de-DE" sz="1400" i="1" dirty="0">
            <a:latin typeface="Montserrat Light" panose="00000400000000000000" pitchFamily="50" charset="0"/>
          </a:endParaRPr>
        </a:p>
      </dgm:t>
    </dgm:pt>
    <dgm:pt modelId="{0BFDDA9A-E44F-443E-B256-D55A3AFCD4FE}" type="sib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308066C-3E10-4D2B-BD91-292E513C9C41}" type="par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03979BA-3850-4BFD-8462-3276CBF6DE16}" type="pres">
      <dgm:prSet presAssocID="{DB894BAE-072D-4E15-8382-7587ECEEA3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CFB032-C73C-47D8-B1A5-42F42D3A7AF8}" type="pres">
      <dgm:prSet presAssocID="{CDDE5F03-9EF6-4752-8DDC-E246EE693975}" presName="hierRoot1" presStyleCnt="0">
        <dgm:presLayoutVars>
          <dgm:hierBranch val="init"/>
        </dgm:presLayoutVars>
      </dgm:prSet>
      <dgm:spPr/>
    </dgm:pt>
    <dgm:pt modelId="{922D522D-3450-4F6D-AD2B-C4BFF55742BA}" type="pres">
      <dgm:prSet presAssocID="{CDDE5F03-9EF6-4752-8DDC-E246EE693975}" presName="rootComposite1" presStyleCnt="0"/>
      <dgm:spPr/>
    </dgm:pt>
    <dgm:pt modelId="{302A25C6-4C2D-4E0D-A569-AC90AA304AD0}" type="pres">
      <dgm:prSet presAssocID="{CDDE5F03-9EF6-4752-8DDC-E246EE69397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9BC5064-95EC-427D-84DA-585150C8B96D}" type="pres">
      <dgm:prSet presAssocID="{CDDE5F03-9EF6-4752-8DDC-E246EE693975}" presName="rootConnector1" presStyleLbl="node1" presStyleIdx="0" presStyleCnt="0"/>
      <dgm:spPr/>
      <dgm:t>
        <a:bodyPr/>
        <a:lstStyle/>
        <a:p>
          <a:endParaRPr lang="de-DE"/>
        </a:p>
      </dgm:t>
    </dgm:pt>
    <dgm:pt modelId="{78456EC1-4A0E-413A-8043-D764A19FB22C}" type="pres">
      <dgm:prSet presAssocID="{CDDE5F03-9EF6-4752-8DDC-E246EE693975}" presName="hierChild2" presStyleCnt="0"/>
      <dgm:spPr/>
    </dgm:pt>
    <dgm:pt modelId="{0BA0A8BE-13FA-4A32-9DE8-0369DEE2881D}" type="pres">
      <dgm:prSet presAssocID="{BC1F5BC0-89DC-48E8-A0C6-AA1CC985CAEC}" presName="Name37" presStyleLbl="parChTrans1D2" presStyleIdx="0" presStyleCnt="5"/>
      <dgm:spPr/>
      <dgm:t>
        <a:bodyPr/>
        <a:lstStyle/>
        <a:p>
          <a:endParaRPr lang="de-DE"/>
        </a:p>
      </dgm:t>
    </dgm:pt>
    <dgm:pt modelId="{BEE9102A-D6F3-4A3F-8EFE-CA215335E56D}" type="pres">
      <dgm:prSet presAssocID="{6D271B3C-259C-4C4A-8A44-69F664E0DC9F}" presName="hierRoot2" presStyleCnt="0">
        <dgm:presLayoutVars>
          <dgm:hierBranch val="init"/>
        </dgm:presLayoutVars>
      </dgm:prSet>
      <dgm:spPr/>
    </dgm:pt>
    <dgm:pt modelId="{D54D561D-A558-45D4-8F97-39CBDDF570F1}" type="pres">
      <dgm:prSet presAssocID="{6D271B3C-259C-4C4A-8A44-69F664E0DC9F}" presName="rootComposite" presStyleCnt="0"/>
      <dgm:spPr/>
    </dgm:pt>
    <dgm:pt modelId="{D5AD5C4A-D7EC-40C9-B510-E6EE06F72F2A}" type="pres">
      <dgm:prSet presAssocID="{6D271B3C-259C-4C4A-8A44-69F664E0DC9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4C3750E-1471-4052-B42A-4DC9B4B7D836}" type="pres">
      <dgm:prSet presAssocID="{6D271B3C-259C-4C4A-8A44-69F664E0DC9F}" presName="rootConnector" presStyleLbl="node2" presStyleIdx="0" presStyleCnt="3"/>
      <dgm:spPr/>
      <dgm:t>
        <a:bodyPr/>
        <a:lstStyle/>
        <a:p>
          <a:endParaRPr lang="de-DE"/>
        </a:p>
      </dgm:t>
    </dgm:pt>
    <dgm:pt modelId="{7DA2837A-BE23-461B-A2CB-CAD59402B3B4}" type="pres">
      <dgm:prSet presAssocID="{6D271B3C-259C-4C4A-8A44-69F664E0DC9F}" presName="hierChild4" presStyleCnt="0"/>
      <dgm:spPr/>
    </dgm:pt>
    <dgm:pt modelId="{E9C3549D-4C94-4F33-A068-1BCFE6AB174B}" type="pres">
      <dgm:prSet presAssocID="{6D271B3C-259C-4C4A-8A44-69F664E0DC9F}" presName="hierChild5" presStyleCnt="0"/>
      <dgm:spPr/>
    </dgm:pt>
    <dgm:pt modelId="{C3FD438D-9178-438A-AE39-7C3C5B81B244}" type="pres">
      <dgm:prSet presAssocID="{3308066C-3E10-4D2B-BD91-292E513C9C41}" presName="Name37" presStyleLbl="parChTrans1D2" presStyleIdx="1" presStyleCnt="5"/>
      <dgm:spPr/>
      <dgm:t>
        <a:bodyPr/>
        <a:lstStyle/>
        <a:p>
          <a:endParaRPr lang="de-DE"/>
        </a:p>
      </dgm:t>
    </dgm:pt>
    <dgm:pt modelId="{EAF6B502-BE56-4B6E-A032-7DEC9739D74C}" type="pres">
      <dgm:prSet presAssocID="{0CB0FA40-F79B-4CFD-91AC-1AB19217D2F4}" presName="hierRoot2" presStyleCnt="0">
        <dgm:presLayoutVars>
          <dgm:hierBranch val="init"/>
        </dgm:presLayoutVars>
      </dgm:prSet>
      <dgm:spPr/>
    </dgm:pt>
    <dgm:pt modelId="{0356A363-6320-46E6-B589-DBB74FD6BC88}" type="pres">
      <dgm:prSet presAssocID="{0CB0FA40-F79B-4CFD-91AC-1AB19217D2F4}" presName="rootComposite" presStyleCnt="0"/>
      <dgm:spPr/>
    </dgm:pt>
    <dgm:pt modelId="{561535C3-017D-4D62-809F-0F3C1BD20A19}" type="pres">
      <dgm:prSet presAssocID="{0CB0FA40-F79B-4CFD-91AC-1AB19217D2F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4C25AAE-6E91-4105-8F47-8509E6C9D868}" type="pres">
      <dgm:prSet presAssocID="{0CB0FA40-F79B-4CFD-91AC-1AB19217D2F4}" presName="rootConnector" presStyleLbl="node2" presStyleIdx="1" presStyleCnt="3"/>
      <dgm:spPr/>
      <dgm:t>
        <a:bodyPr/>
        <a:lstStyle/>
        <a:p>
          <a:endParaRPr lang="de-DE"/>
        </a:p>
      </dgm:t>
    </dgm:pt>
    <dgm:pt modelId="{D1B5B761-980F-4AB5-9DE8-EE8C0CF12D5C}" type="pres">
      <dgm:prSet presAssocID="{0CB0FA40-F79B-4CFD-91AC-1AB19217D2F4}" presName="hierChild4" presStyleCnt="0"/>
      <dgm:spPr/>
    </dgm:pt>
    <dgm:pt modelId="{1FD7AEBE-B0FB-4EC9-A920-87798A9DB07C}" type="pres">
      <dgm:prSet presAssocID="{0CB0FA40-F79B-4CFD-91AC-1AB19217D2F4}" presName="hierChild5" presStyleCnt="0"/>
      <dgm:spPr/>
    </dgm:pt>
    <dgm:pt modelId="{C4876E85-4291-4972-A26F-2D4CA2B69576}" type="pres">
      <dgm:prSet presAssocID="{9C3AABE0-0845-4E56-9B87-7A6F54AEE15B}" presName="Name37" presStyleLbl="parChTrans1D2" presStyleIdx="2" presStyleCnt="5"/>
      <dgm:spPr/>
      <dgm:t>
        <a:bodyPr/>
        <a:lstStyle/>
        <a:p>
          <a:endParaRPr lang="de-DE"/>
        </a:p>
      </dgm:t>
    </dgm:pt>
    <dgm:pt modelId="{027F8AFB-4B46-4ED5-A685-5FFA4AB00A83}" type="pres">
      <dgm:prSet presAssocID="{739EC406-429D-43F6-9764-54949120D5B6}" presName="hierRoot2" presStyleCnt="0">
        <dgm:presLayoutVars>
          <dgm:hierBranch val="init"/>
        </dgm:presLayoutVars>
      </dgm:prSet>
      <dgm:spPr/>
    </dgm:pt>
    <dgm:pt modelId="{C566416C-2871-416C-862D-8F7BBCFA813E}" type="pres">
      <dgm:prSet presAssocID="{739EC406-429D-43F6-9764-54949120D5B6}" presName="rootComposite" presStyleCnt="0"/>
      <dgm:spPr/>
    </dgm:pt>
    <dgm:pt modelId="{C4C9A9AE-0021-4F66-ACB9-E8626709131B}" type="pres">
      <dgm:prSet presAssocID="{739EC406-429D-43F6-9764-54949120D5B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6CB0218-6213-4B80-9832-5F3A06AE0422}" type="pres">
      <dgm:prSet presAssocID="{739EC406-429D-43F6-9764-54949120D5B6}" presName="rootConnector" presStyleLbl="node2" presStyleIdx="2" presStyleCnt="3"/>
      <dgm:spPr/>
      <dgm:t>
        <a:bodyPr/>
        <a:lstStyle/>
        <a:p>
          <a:endParaRPr lang="de-DE"/>
        </a:p>
      </dgm:t>
    </dgm:pt>
    <dgm:pt modelId="{26AFAF63-CF58-42AE-8842-6A53D430415B}" type="pres">
      <dgm:prSet presAssocID="{739EC406-429D-43F6-9764-54949120D5B6}" presName="hierChild4" presStyleCnt="0"/>
      <dgm:spPr/>
    </dgm:pt>
    <dgm:pt modelId="{B4924BDF-EF92-462A-8287-11B70C95E6E6}" type="pres">
      <dgm:prSet presAssocID="{739EC406-429D-43F6-9764-54949120D5B6}" presName="hierChild5" presStyleCnt="0"/>
      <dgm:spPr/>
    </dgm:pt>
    <dgm:pt modelId="{C5A9DFF2-D323-46E2-91EE-004FB9DC6C4E}" type="pres">
      <dgm:prSet presAssocID="{CDDE5F03-9EF6-4752-8DDC-E246EE693975}" presName="hierChild3" presStyleCnt="0"/>
      <dgm:spPr/>
    </dgm:pt>
    <dgm:pt modelId="{8F009179-88CD-4AC5-9704-55245780DA19}" type="pres">
      <dgm:prSet presAssocID="{2CD332D1-30E1-4975-B1BD-BB3BBD8F38BA}" presName="Name111" presStyleLbl="parChTrans1D2" presStyleIdx="3" presStyleCnt="5"/>
      <dgm:spPr/>
      <dgm:t>
        <a:bodyPr/>
        <a:lstStyle/>
        <a:p>
          <a:endParaRPr lang="de-DE"/>
        </a:p>
      </dgm:t>
    </dgm:pt>
    <dgm:pt modelId="{E7156D7D-513E-40B3-A535-EB113C86E39B}" type="pres">
      <dgm:prSet presAssocID="{1ABD2BFD-394D-45EB-87A2-169A8C31E016}" presName="hierRoot3" presStyleCnt="0">
        <dgm:presLayoutVars>
          <dgm:hierBranch val="init"/>
        </dgm:presLayoutVars>
      </dgm:prSet>
      <dgm:spPr/>
    </dgm:pt>
    <dgm:pt modelId="{D608910D-A329-4C2F-931C-E568A4DECA8F}" type="pres">
      <dgm:prSet presAssocID="{1ABD2BFD-394D-45EB-87A2-169A8C31E016}" presName="rootComposite3" presStyleCnt="0"/>
      <dgm:spPr/>
    </dgm:pt>
    <dgm:pt modelId="{AD37A373-7D4B-4C16-A527-670E04A975D9}" type="pres">
      <dgm:prSet presAssocID="{1ABD2BFD-394D-45EB-87A2-169A8C31E01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D910B14-E65C-497C-AA50-86FC22B414A3}" type="pres">
      <dgm:prSet presAssocID="{1ABD2BFD-394D-45EB-87A2-169A8C31E016}" presName="rootConnector3" presStyleLbl="asst1" presStyleIdx="0" presStyleCnt="2"/>
      <dgm:spPr/>
      <dgm:t>
        <a:bodyPr/>
        <a:lstStyle/>
        <a:p>
          <a:endParaRPr lang="de-DE"/>
        </a:p>
      </dgm:t>
    </dgm:pt>
    <dgm:pt modelId="{ED1B9135-055B-47B2-AA52-18D333C64B21}" type="pres">
      <dgm:prSet presAssocID="{1ABD2BFD-394D-45EB-87A2-169A8C31E016}" presName="hierChild6" presStyleCnt="0"/>
      <dgm:spPr/>
    </dgm:pt>
    <dgm:pt modelId="{579C11BA-0D3B-4E46-8040-5A3A338CAB8D}" type="pres">
      <dgm:prSet presAssocID="{1ABD2BFD-394D-45EB-87A2-169A8C31E016}" presName="hierChild7" presStyleCnt="0"/>
      <dgm:spPr/>
    </dgm:pt>
    <dgm:pt modelId="{3DC046B3-44EA-4C6E-A244-12B747235C13}" type="pres">
      <dgm:prSet presAssocID="{DB5198AD-733F-4E39-8E25-01A8632DCA79}" presName="Name111" presStyleLbl="parChTrans1D2" presStyleIdx="4" presStyleCnt="5"/>
      <dgm:spPr/>
      <dgm:t>
        <a:bodyPr/>
        <a:lstStyle/>
        <a:p>
          <a:endParaRPr lang="de-DE"/>
        </a:p>
      </dgm:t>
    </dgm:pt>
    <dgm:pt modelId="{22DC1121-2292-446B-AC75-57FE81DC445D}" type="pres">
      <dgm:prSet presAssocID="{F72BE779-34A4-4F57-91C5-1505DEF8675D}" presName="hierRoot3" presStyleCnt="0">
        <dgm:presLayoutVars>
          <dgm:hierBranch val="init"/>
        </dgm:presLayoutVars>
      </dgm:prSet>
      <dgm:spPr/>
    </dgm:pt>
    <dgm:pt modelId="{BBFD95C1-D5F5-4282-80C4-E84713E58280}" type="pres">
      <dgm:prSet presAssocID="{F72BE779-34A4-4F57-91C5-1505DEF8675D}" presName="rootComposite3" presStyleCnt="0"/>
      <dgm:spPr/>
    </dgm:pt>
    <dgm:pt modelId="{4950A84C-85A6-4742-B2D4-BCE6F6C1D040}" type="pres">
      <dgm:prSet presAssocID="{F72BE779-34A4-4F57-91C5-1505DEF8675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ED1FC25-D419-4626-BC17-A9B72DFAAA7D}" type="pres">
      <dgm:prSet presAssocID="{F72BE779-34A4-4F57-91C5-1505DEF8675D}" presName="rootConnector3" presStyleLbl="asst1" presStyleIdx="1" presStyleCnt="2"/>
      <dgm:spPr/>
      <dgm:t>
        <a:bodyPr/>
        <a:lstStyle/>
        <a:p>
          <a:endParaRPr lang="de-DE"/>
        </a:p>
      </dgm:t>
    </dgm:pt>
    <dgm:pt modelId="{6B1CA11A-E930-4E9F-80CC-E995DB87EAF6}" type="pres">
      <dgm:prSet presAssocID="{F72BE779-34A4-4F57-91C5-1505DEF8675D}" presName="hierChild6" presStyleCnt="0"/>
      <dgm:spPr/>
    </dgm:pt>
    <dgm:pt modelId="{8674362B-8D2F-4A45-80AF-F51590213943}" type="pres">
      <dgm:prSet presAssocID="{F72BE779-34A4-4F57-91C5-1505DEF8675D}" presName="hierChild7" presStyleCnt="0"/>
      <dgm:spPr/>
    </dgm:pt>
  </dgm:ptLst>
  <dgm:cxnLst>
    <dgm:cxn modelId="{3E752867-21C3-42C6-A3E9-C3BC2AA7D979}" type="presOf" srcId="{739EC406-429D-43F6-9764-54949120D5B6}" destId="{C4C9A9AE-0021-4F66-ACB9-E8626709131B}" srcOrd="0" destOrd="0" presId="urn:microsoft.com/office/officeart/2005/8/layout/orgChart1"/>
    <dgm:cxn modelId="{82AE4350-F066-4927-A851-2B89CDE30A74}" srcId="{CDDE5F03-9EF6-4752-8DDC-E246EE693975}" destId="{F72BE779-34A4-4F57-91C5-1505DEF8675D}" srcOrd="1" destOrd="0" parTransId="{DB5198AD-733F-4E39-8E25-01A8632DCA79}" sibTransId="{82B4251C-814B-4C80-86FB-311A0A46C9B1}"/>
    <dgm:cxn modelId="{A7C89A54-5C64-49F5-9F9D-940134933F12}" type="presOf" srcId="{DB894BAE-072D-4E15-8382-7587ECEEA3A7}" destId="{803979BA-3850-4BFD-8462-3276CBF6DE16}" srcOrd="0" destOrd="0" presId="urn:microsoft.com/office/officeart/2005/8/layout/orgChart1"/>
    <dgm:cxn modelId="{C4B59723-5788-42D5-BF0A-BE5D6093A017}" srcId="{CDDE5F03-9EF6-4752-8DDC-E246EE693975}" destId="{0CB0FA40-F79B-4CFD-91AC-1AB19217D2F4}" srcOrd="3" destOrd="0" parTransId="{3308066C-3E10-4D2B-BD91-292E513C9C41}" sibTransId="{0BFDDA9A-E44F-443E-B256-D55A3AFCD4FE}"/>
    <dgm:cxn modelId="{4B76A803-EADE-48AE-B6F3-BD28CCF823F7}" type="presOf" srcId="{1ABD2BFD-394D-45EB-87A2-169A8C31E016}" destId="{7D910B14-E65C-497C-AA50-86FC22B414A3}" srcOrd="1" destOrd="0" presId="urn:microsoft.com/office/officeart/2005/8/layout/orgChart1"/>
    <dgm:cxn modelId="{9F7B0ADF-C9B3-4FEB-A8E8-CA5640B2FB74}" type="presOf" srcId="{CDDE5F03-9EF6-4752-8DDC-E246EE693975}" destId="{E9BC5064-95EC-427D-84DA-585150C8B96D}" srcOrd="1" destOrd="0" presId="urn:microsoft.com/office/officeart/2005/8/layout/orgChart1"/>
    <dgm:cxn modelId="{F86343CA-7169-4230-8BCC-D97C96B81BA1}" type="presOf" srcId="{1ABD2BFD-394D-45EB-87A2-169A8C31E016}" destId="{AD37A373-7D4B-4C16-A527-670E04A975D9}" srcOrd="0" destOrd="0" presId="urn:microsoft.com/office/officeart/2005/8/layout/orgChart1"/>
    <dgm:cxn modelId="{BAB5F8A1-2DFD-4E27-850E-BECF7AA19B81}" type="presOf" srcId="{3308066C-3E10-4D2B-BD91-292E513C9C41}" destId="{C3FD438D-9178-438A-AE39-7C3C5B81B244}" srcOrd="0" destOrd="0" presId="urn:microsoft.com/office/officeart/2005/8/layout/orgChart1"/>
    <dgm:cxn modelId="{3E883999-20B3-4807-AE46-E38D823B9948}" srcId="{CDDE5F03-9EF6-4752-8DDC-E246EE693975}" destId="{6D271B3C-259C-4C4A-8A44-69F664E0DC9F}" srcOrd="2" destOrd="0" parTransId="{BC1F5BC0-89DC-48E8-A0C6-AA1CC985CAEC}" sibTransId="{E389D464-BB21-4A9E-8DA3-D7D8A3591AEF}"/>
    <dgm:cxn modelId="{46410C90-542C-482A-AC7F-0B76DC4586D4}" type="presOf" srcId="{6D271B3C-259C-4C4A-8A44-69F664E0DC9F}" destId="{B4C3750E-1471-4052-B42A-4DC9B4B7D836}" srcOrd="1" destOrd="0" presId="urn:microsoft.com/office/officeart/2005/8/layout/orgChart1"/>
    <dgm:cxn modelId="{FDBC07F4-462C-48E5-9D54-90BC482C36B3}" type="presOf" srcId="{DB5198AD-733F-4E39-8E25-01A8632DCA79}" destId="{3DC046B3-44EA-4C6E-A244-12B747235C13}" srcOrd="0" destOrd="0" presId="urn:microsoft.com/office/officeart/2005/8/layout/orgChart1"/>
    <dgm:cxn modelId="{BC727B9F-208F-4658-8A29-90D5F2DD9899}" srcId="{CDDE5F03-9EF6-4752-8DDC-E246EE693975}" destId="{1ABD2BFD-394D-45EB-87A2-169A8C31E016}" srcOrd="0" destOrd="0" parTransId="{2CD332D1-30E1-4975-B1BD-BB3BBD8F38BA}" sibTransId="{314CB02F-7E3B-4886-9AEA-F3757A8AE60A}"/>
    <dgm:cxn modelId="{50E94526-C813-4C50-9D28-F12DC47F4886}" type="presOf" srcId="{2CD332D1-30E1-4975-B1BD-BB3BBD8F38BA}" destId="{8F009179-88CD-4AC5-9704-55245780DA19}" srcOrd="0" destOrd="0" presId="urn:microsoft.com/office/officeart/2005/8/layout/orgChart1"/>
    <dgm:cxn modelId="{C47F849F-829B-4FE0-8DCD-0DCA8049AC2F}" type="presOf" srcId="{F72BE779-34A4-4F57-91C5-1505DEF8675D}" destId="{4950A84C-85A6-4742-B2D4-BCE6F6C1D040}" srcOrd="0" destOrd="0" presId="urn:microsoft.com/office/officeart/2005/8/layout/orgChart1"/>
    <dgm:cxn modelId="{196C777D-0503-4992-868B-9FB521F43445}" type="presOf" srcId="{6D271B3C-259C-4C4A-8A44-69F664E0DC9F}" destId="{D5AD5C4A-D7EC-40C9-B510-E6EE06F72F2A}" srcOrd="0" destOrd="0" presId="urn:microsoft.com/office/officeart/2005/8/layout/orgChart1"/>
    <dgm:cxn modelId="{A84F352D-FB9F-446E-863E-617DB950B1E6}" srcId="{DB894BAE-072D-4E15-8382-7587ECEEA3A7}" destId="{CDDE5F03-9EF6-4752-8DDC-E246EE693975}" srcOrd="0" destOrd="0" parTransId="{511A9595-7CDE-4631-A4FF-9B184EFD755B}" sibTransId="{874E5FC6-7A03-480D-B21C-0466941A8BB3}"/>
    <dgm:cxn modelId="{D5935A28-C63E-4AD4-993A-EF86A60FD083}" type="presOf" srcId="{F72BE779-34A4-4F57-91C5-1505DEF8675D}" destId="{DED1FC25-D419-4626-BC17-A9B72DFAAA7D}" srcOrd="1" destOrd="0" presId="urn:microsoft.com/office/officeart/2005/8/layout/orgChart1"/>
    <dgm:cxn modelId="{AB412375-FAA5-42C1-8CE2-C0B416D993DF}" type="presOf" srcId="{0CB0FA40-F79B-4CFD-91AC-1AB19217D2F4}" destId="{A4C25AAE-6E91-4105-8F47-8509E6C9D868}" srcOrd="1" destOrd="0" presId="urn:microsoft.com/office/officeart/2005/8/layout/orgChart1"/>
    <dgm:cxn modelId="{ECD1F3BD-E835-486D-B626-A190277B5D46}" srcId="{CDDE5F03-9EF6-4752-8DDC-E246EE693975}" destId="{739EC406-429D-43F6-9764-54949120D5B6}" srcOrd="4" destOrd="0" parTransId="{9C3AABE0-0845-4E56-9B87-7A6F54AEE15B}" sibTransId="{CF69B846-2749-4759-8888-976D7003C301}"/>
    <dgm:cxn modelId="{87CE7584-874E-4D39-8EBB-A6A3DD89D876}" type="presOf" srcId="{CDDE5F03-9EF6-4752-8DDC-E246EE693975}" destId="{302A25C6-4C2D-4E0D-A569-AC90AA304AD0}" srcOrd="0" destOrd="0" presId="urn:microsoft.com/office/officeart/2005/8/layout/orgChart1"/>
    <dgm:cxn modelId="{19663940-674A-40A4-AD9D-EBFFC6F5EBA9}" type="presOf" srcId="{0CB0FA40-F79B-4CFD-91AC-1AB19217D2F4}" destId="{561535C3-017D-4D62-809F-0F3C1BD20A19}" srcOrd="0" destOrd="0" presId="urn:microsoft.com/office/officeart/2005/8/layout/orgChart1"/>
    <dgm:cxn modelId="{A2E40383-D6AB-4ADA-87DF-2A527120CF46}" type="presOf" srcId="{BC1F5BC0-89DC-48E8-A0C6-AA1CC985CAEC}" destId="{0BA0A8BE-13FA-4A32-9DE8-0369DEE2881D}" srcOrd="0" destOrd="0" presId="urn:microsoft.com/office/officeart/2005/8/layout/orgChart1"/>
    <dgm:cxn modelId="{C969C7DD-FFC3-471E-9F4E-3DF5BDA5F9EF}" type="presOf" srcId="{9C3AABE0-0845-4E56-9B87-7A6F54AEE15B}" destId="{C4876E85-4291-4972-A26F-2D4CA2B69576}" srcOrd="0" destOrd="0" presId="urn:microsoft.com/office/officeart/2005/8/layout/orgChart1"/>
    <dgm:cxn modelId="{D8B8CFA0-AF33-4F1D-AB56-7FC1D1688CE0}" type="presOf" srcId="{739EC406-429D-43F6-9764-54949120D5B6}" destId="{C6CB0218-6213-4B80-9832-5F3A06AE0422}" srcOrd="1" destOrd="0" presId="urn:microsoft.com/office/officeart/2005/8/layout/orgChart1"/>
    <dgm:cxn modelId="{10CDD964-82E6-41ED-9E6C-BECCD86B47BB}" type="presParOf" srcId="{803979BA-3850-4BFD-8462-3276CBF6DE16}" destId="{DBCFB032-C73C-47D8-B1A5-42F42D3A7AF8}" srcOrd="0" destOrd="0" presId="urn:microsoft.com/office/officeart/2005/8/layout/orgChart1"/>
    <dgm:cxn modelId="{F1284686-E902-446F-8C07-9F93D9A41CED}" type="presParOf" srcId="{DBCFB032-C73C-47D8-B1A5-42F42D3A7AF8}" destId="{922D522D-3450-4F6D-AD2B-C4BFF55742BA}" srcOrd="0" destOrd="0" presId="urn:microsoft.com/office/officeart/2005/8/layout/orgChart1"/>
    <dgm:cxn modelId="{3C50D0FF-5F55-453F-A3B0-4EE3F3536EF7}" type="presParOf" srcId="{922D522D-3450-4F6D-AD2B-C4BFF55742BA}" destId="{302A25C6-4C2D-4E0D-A569-AC90AA304AD0}" srcOrd="0" destOrd="0" presId="urn:microsoft.com/office/officeart/2005/8/layout/orgChart1"/>
    <dgm:cxn modelId="{04D76357-73EE-4AF8-AFE8-8261811EDC1D}" type="presParOf" srcId="{922D522D-3450-4F6D-AD2B-C4BFF55742BA}" destId="{E9BC5064-95EC-427D-84DA-585150C8B96D}" srcOrd="1" destOrd="0" presId="urn:microsoft.com/office/officeart/2005/8/layout/orgChart1"/>
    <dgm:cxn modelId="{2A809693-CAF4-4718-869D-8D2B6CE04753}" type="presParOf" srcId="{DBCFB032-C73C-47D8-B1A5-42F42D3A7AF8}" destId="{78456EC1-4A0E-413A-8043-D764A19FB22C}" srcOrd="1" destOrd="0" presId="urn:microsoft.com/office/officeart/2005/8/layout/orgChart1"/>
    <dgm:cxn modelId="{7C28CF00-9B7F-40EA-BF25-7BAA228F3242}" type="presParOf" srcId="{78456EC1-4A0E-413A-8043-D764A19FB22C}" destId="{0BA0A8BE-13FA-4A32-9DE8-0369DEE2881D}" srcOrd="0" destOrd="0" presId="urn:microsoft.com/office/officeart/2005/8/layout/orgChart1"/>
    <dgm:cxn modelId="{A25423DC-91A2-4392-B20E-4D3B008590B4}" type="presParOf" srcId="{78456EC1-4A0E-413A-8043-D764A19FB22C}" destId="{BEE9102A-D6F3-4A3F-8EFE-CA215335E56D}" srcOrd="1" destOrd="0" presId="urn:microsoft.com/office/officeart/2005/8/layout/orgChart1"/>
    <dgm:cxn modelId="{44DDCBE2-F813-474E-BB7B-3D49A6287208}" type="presParOf" srcId="{BEE9102A-D6F3-4A3F-8EFE-CA215335E56D}" destId="{D54D561D-A558-45D4-8F97-39CBDDF570F1}" srcOrd="0" destOrd="0" presId="urn:microsoft.com/office/officeart/2005/8/layout/orgChart1"/>
    <dgm:cxn modelId="{4A9BB935-80B8-4C6F-89BA-A964EB2FF427}" type="presParOf" srcId="{D54D561D-A558-45D4-8F97-39CBDDF570F1}" destId="{D5AD5C4A-D7EC-40C9-B510-E6EE06F72F2A}" srcOrd="0" destOrd="0" presId="urn:microsoft.com/office/officeart/2005/8/layout/orgChart1"/>
    <dgm:cxn modelId="{08C5FB82-181E-4307-9E79-0903C17D468D}" type="presParOf" srcId="{D54D561D-A558-45D4-8F97-39CBDDF570F1}" destId="{B4C3750E-1471-4052-B42A-4DC9B4B7D836}" srcOrd="1" destOrd="0" presId="urn:microsoft.com/office/officeart/2005/8/layout/orgChart1"/>
    <dgm:cxn modelId="{9EB4629B-716F-4B1E-B789-3291574EAEDE}" type="presParOf" srcId="{BEE9102A-D6F3-4A3F-8EFE-CA215335E56D}" destId="{7DA2837A-BE23-461B-A2CB-CAD59402B3B4}" srcOrd="1" destOrd="0" presId="urn:microsoft.com/office/officeart/2005/8/layout/orgChart1"/>
    <dgm:cxn modelId="{335A5DEF-A998-42D6-BAD0-2D2C2A60D364}" type="presParOf" srcId="{BEE9102A-D6F3-4A3F-8EFE-CA215335E56D}" destId="{E9C3549D-4C94-4F33-A068-1BCFE6AB174B}" srcOrd="2" destOrd="0" presId="urn:microsoft.com/office/officeart/2005/8/layout/orgChart1"/>
    <dgm:cxn modelId="{80DE5D49-FA16-472E-86C9-113629D2B4CF}" type="presParOf" srcId="{78456EC1-4A0E-413A-8043-D764A19FB22C}" destId="{C3FD438D-9178-438A-AE39-7C3C5B81B244}" srcOrd="2" destOrd="0" presId="urn:microsoft.com/office/officeart/2005/8/layout/orgChart1"/>
    <dgm:cxn modelId="{C72BB19A-2B82-434C-8C25-8C1865E835BC}" type="presParOf" srcId="{78456EC1-4A0E-413A-8043-D764A19FB22C}" destId="{EAF6B502-BE56-4B6E-A032-7DEC9739D74C}" srcOrd="3" destOrd="0" presId="urn:microsoft.com/office/officeart/2005/8/layout/orgChart1"/>
    <dgm:cxn modelId="{B6F961F9-8AD7-4AA3-ACCC-4CE64A11DE92}" type="presParOf" srcId="{EAF6B502-BE56-4B6E-A032-7DEC9739D74C}" destId="{0356A363-6320-46E6-B589-DBB74FD6BC88}" srcOrd="0" destOrd="0" presId="urn:microsoft.com/office/officeart/2005/8/layout/orgChart1"/>
    <dgm:cxn modelId="{84C15ED8-4925-4BC5-9D4C-8DEAA6A2058C}" type="presParOf" srcId="{0356A363-6320-46E6-B589-DBB74FD6BC88}" destId="{561535C3-017D-4D62-809F-0F3C1BD20A19}" srcOrd="0" destOrd="0" presId="urn:microsoft.com/office/officeart/2005/8/layout/orgChart1"/>
    <dgm:cxn modelId="{E3B0BFAA-29B0-4114-AA2F-0E29A7CCA9CE}" type="presParOf" srcId="{0356A363-6320-46E6-B589-DBB74FD6BC88}" destId="{A4C25AAE-6E91-4105-8F47-8509E6C9D868}" srcOrd="1" destOrd="0" presId="urn:microsoft.com/office/officeart/2005/8/layout/orgChart1"/>
    <dgm:cxn modelId="{68330E1D-8539-47B0-9963-F514BC13B780}" type="presParOf" srcId="{EAF6B502-BE56-4B6E-A032-7DEC9739D74C}" destId="{D1B5B761-980F-4AB5-9DE8-EE8C0CF12D5C}" srcOrd="1" destOrd="0" presId="urn:microsoft.com/office/officeart/2005/8/layout/orgChart1"/>
    <dgm:cxn modelId="{450205C9-8DB9-4A11-A871-A2A082E76EA1}" type="presParOf" srcId="{EAF6B502-BE56-4B6E-A032-7DEC9739D74C}" destId="{1FD7AEBE-B0FB-4EC9-A920-87798A9DB07C}" srcOrd="2" destOrd="0" presId="urn:microsoft.com/office/officeart/2005/8/layout/orgChart1"/>
    <dgm:cxn modelId="{2EC8358B-27DF-4ED8-9BA4-669BBD1A4B47}" type="presParOf" srcId="{78456EC1-4A0E-413A-8043-D764A19FB22C}" destId="{C4876E85-4291-4972-A26F-2D4CA2B69576}" srcOrd="4" destOrd="0" presId="urn:microsoft.com/office/officeart/2005/8/layout/orgChart1"/>
    <dgm:cxn modelId="{5ECD064F-B4DE-4B84-ACAE-DD9AFC997B5F}" type="presParOf" srcId="{78456EC1-4A0E-413A-8043-D764A19FB22C}" destId="{027F8AFB-4B46-4ED5-A685-5FFA4AB00A83}" srcOrd="5" destOrd="0" presId="urn:microsoft.com/office/officeart/2005/8/layout/orgChart1"/>
    <dgm:cxn modelId="{DA619014-4C74-4029-8EDC-1A005E91482F}" type="presParOf" srcId="{027F8AFB-4B46-4ED5-A685-5FFA4AB00A83}" destId="{C566416C-2871-416C-862D-8F7BBCFA813E}" srcOrd="0" destOrd="0" presId="urn:microsoft.com/office/officeart/2005/8/layout/orgChart1"/>
    <dgm:cxn modelId="{EA2DEFA5-AB77-4987-AC78-0B815E1BF8A1}" type="presParOf" srcId="{C566416C-2871-416C-862D-8F7BBCFA813E}" destId="{C4C9A9AE-0021-4F66-ACB9-E8626709131B}" srcOrd="0" destOrd="0" presId="urn:microsoft.com/office/officeart/2005/8/layout/orgChart1"/>
    <dgm:cxn modelId="{5EF27804-93AE-4436-9ADD-2D6B1C581DF3}" type="presParOf" srcId="{C566416C-2871-416C-862D-8F7BBCFA813E}" destId="{C6CB0218-6213-4B80-9832-5F3A06AE0422}" srcOrd="1" destOrd="0" presId="urn:microsoft.com/office/officeart/2005/8/layout/orgChart1"/>
    <dgm:cxn modelId="{BCFF6BF7-ECFC-4511-B7FE-0B7530FC2275}" type="presParOf" srcId="{027F8AFB-4B46-4ED5-A685-5FFA4AB00A83}" destId="{26AFAF63-CF58-42AE-8842-6A53D430415B}" srcOrd="1" destOrd="0" presId="urn:microsoft.com/office/officeart/2005/8/layout/orgChart1"/>
    <dgm:cxn modelId="{9754285D-64BC-4756-B122-E005086A816B}" type="presParOf" srcId="{027F8AFB-4B46-4ED5-A685-5FFA4AB00A83}" destId="{B4924BDF-EF92-462A-8287-11B70C95E6E6}" srcOrd="2" destOrd="0" presId="urn:microsoft.com/office/officeart/2005/8/layout/orgChart1"/>
    <dgm:cxn modelId="{01C366BF-D336-4280-BF47-3F3D67C6B2CB}" type="presParOf" srcId="{DBCFB032-C73C-47D8-B1A5-42F42D3A7AF8}" destId="{C5A9DFF2-D323-46E2-91EE-004FB9DC6C4E}" srcOrd="2" destOrd="0" presId="urn:microsoft.com/office/officeart/2005/8/layout/orgChart1"/>
    <dgm:cxn modelId="{72018848-E876-47B2-8D8C-C322073079D7}" type="presParOf" srcId="{C5A9DFF2-D323-46E2-91EE-004FB9DC6C4E}" destId="{8F009179-88CD-4AC5-9704-55245780DA19}" srcOrd="0" destOrd="0" presId="urn:microsoft.com/office/officeart/2005/8/layout/orgChart1"/>
    <dgm:cxn modelId="{4926EE78-4B2B-4894-BEE1-8AE75BA724A5}" type="presParOf" srcId="{C5A9DFF2-D323-46E2-91EE-004FB9DC6C4E}" destId="{E7156D7D-513E-40B3-A535-EB113C86E39B}" srcOrd="1" destOrd="0" presId="urn:microsoft.com/office/officeart/2005/8/layout/orgChart1"/>
    <dgm:cxn modelId="{16F4A4F6-39B4-428C-A833-005E71DE0A06}" type="presParOf" srcId="{E7156D7D-513E-40B3-A535-EB113C86E39B}" destId="{D608910D-A329-4C2F-931C-E568A4DECA8F}" srcOrd="0" destOrd="0" presId="urn:microsoft.com/office/officeart/2005/8/layout/orgChart1"/>
    <dgm:cxn modelId="{3D830D91-722A-4D09-A217-FE87AE69197F}" type="presParOf" srcId="{D608910D-A329-4C2F-931C-E568A4DECA8F}" destId="{AD37A373-7D4B-4C16-A527-670E04A975D9}" srcOrd="0" destOrd="0" presId="urn:microsoft.com/office/officeart/2005/8/layout/orgChart1"/>
    <dgm:cxn modelId="{FB7C9A2D-79DE-4CDF-9336-623984276090}" type="presParOf" srcId="{D608910D-A329-4C2F-931C-E568A4DECA8F}" destId="{7D910B14-E65C-497C-AA50-86FC22B414A3}" srcOrd="1" destOrd="0" presId="urn:microsoft.com/office/officeart/2005/8/layout/orgChart1"/>
    <dgm:cxn modelId="{E22273C1-648A-490C-B08F-D0BD8E6D3BFA}" type="presParOf" srcId="{E7156D7D-513E-40B3-A535-EB113C86E39B}" destId="{ED1B9135-055B-47B2-AA52-18D333C64B21}" srcOrd="1" destOrd="0" presId="urn:microsoft.com/office/officeart/2005/8/layout/orgChart1"/>
    <dgm:cxn modelId="{CAAD7F91-6EB8-4633-A8E1-430B550C6D75}" type="presParOf" srcId="{E7156D7D-513E-40B3-A535-EB113C86E39B}" destId="{579C11BA-0D3B-4E46-8040-5A3A338CAB8D}" srcOrd="2" destOrd="0" presId="urn:microsoft.com/office/officeart/2005/8/layout/orgChart1"/>
    <dgm:cxn modelId="{3FCBB2A2-5A75-41FD-88D1-E37D946243C2}" type="presParOf" srcId="{C5A9DFF2-D323-46E2-91EE-004FB9DC6C4E}" destId="{3DC046B3-44EA-4C6E-A244-12B747235C13}" srcOrd="2" destOrd="0" presId="urn:microsoft.com/office/officeart/2005/8/layout/orgChart1"/>
    <dgm:cxn modelId="{6E8191AB-1530-4EE4-8A97-C756AB83B052}" type="presParOf" srcId="{C5A9DFF2-D323-46E2-91EE-004FB9DC6C4E}" destId="{22DC1121-2292-446B-AC75-57FE81DC445D}" srcOrd="3" destOrd="0" presId="urn:microsoft.com/office/officeart/2005/8/layout/orgChart1"/>
    <dgm:cxn modelId="{20FE388C-3A61-4A02-9992-0CEB3EAB675F}" type="presParOf" srcId="{22DC1121-2292-446B-AC75-57FE81DC445D}" destId="{BBFD95C1-D5F5-4282-80C4-E84713E58280}" srcOrd="0" destOrd="0" presId="urn:microsoft.com/office/officeart/2005/8/layout/orgChart1"/>
    <dgm:cxn modelId="{F1335810-E127-4324-82A5-163F02316D61}" type="presParOf" srcId="{BBFD95C1-D5F5-4282-80C4-E84713E58280}" destId="{4950A84C-85A6-4742-B2D4-BCE6F6C1D040}" srcOrd="0" destOrd="0" presId="urn:microsoft.com/office/officeart/2005/8/layout/orgChart1"/>
    <dgm:cxn modelId="{C62E3313-0AE0-4017-9E12-FDB628F87786}" type="presParOf" srcId="{BBFD95C1-D5F5-4282-80C4-E84713E58280}" destId="{DED1FC25-D419-4626-BC17-A9B72DFAAA7D}" srcOrd="1" destOrd="0" presId="urn:microsoft.com/office/officeart/2005/8/layout/orgChart1"/>
    <dgm:cxn modelId="{6FBB04DA-0320-46B0-9E9B-6C4BE9DD0404}" type="presParOf" srcId="{22DC1121-2292-446B-AC75-57FE81DC445D}" destId="{6B1CA11A-E930-4E9F-80CC-E995DB87EAF6}" srcOrd="1" destOrd="0" presId="urn:microsoft.com/office/officeart/2005/8/layout/orgChart1"/>
    <dgm:cxn modelId="{0BBB6A4C-9C85-4FE2-9424-3952BB81E6FF}" type="presParOf" srcId="{22DC1121-2292-446B-AC75-57FE81DC445D}" destId="{8674362B-8D2F-4A45-80AF-F51590213943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46B3-44EA-4C6E-A244-12B747235C13}">
      <dsp:nvSpPr>
        <dsp:cNvPr id="0" name=""/>
        <dsp:cNvSpPr/>
      </dsp:nvSpPr>
      <dsp:spPr>
        <a:xfrm>
          <a:off x="2966454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886"/>
              </a:lnTo>
              <a:lnTo>
                <a:pt x="182126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09179-88CD-4AC5-9704-55245780DA19}">
      <dsp:nvSpPr>
        <dsp:cNvPr id="0" name=""/>
        <dsp:cNvSpPr/>
      </dsp:nvSpPr>
      <dsp:spPr>
        <a:xfrm>
          <a:off x="2784327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182126" y="0"/>
              </a:moveTo>
              <a:lnTo>
                <a:pt x="182126" y="797886"/>
              </a:lnTo>
              <a:lnTo>
                <a:pt x="0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76E85-4291-4972-A26F-2D4CA2B69576}">
      <dsp:nvSpPr>
        <dsp:cNvPr id="0" name=""/>
        <dsp:cNvSpPr/>
      </dsp:nvSpPr>
      <dsp:spPr>
        <a:xfrm>
          <a:off x="2966454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646"/>
              </a:lnTo>
              <a:lnTo>
                <a:pt x="2098787" y="1413646"/>
              </a:lnTo>
              <a:lnTo>
                <a:pt x="2098787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D438D-9178-438A-AE39-7C3C5B81B244}">
      <dsp:nvSpPr>
        <dsp:cNvPr id="0" name=""/>
        <dsp:cNvSpPr/>
      </dsp:nvSpPr>
      <dsp:spPr>
        <a:xfrm>
          <a:off x="2920734" y="947317"/>
          <a:ext cx="91440" cy="15957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57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0A8BE-13FA-4A32-9DE8-0369DEE2881D}">
      <dsp:nvSpPr>
        <dsp:cNvPr id="0" name=""/>
        <dsp:cNvSpPr/>
      </dsp:nvSpPr>
      <dsp:spPr>
        <a:xfrm>
          <a:off x="867666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2098787" y="0"/>
              </a:moveTo>
              <a:lnTo>
                <a:pt x="2098787" y="1413646"/>
              </a:lnTo>
              <a:lnTo>
                <a:pt x="0" y="1413646"/>
              </a:lnTo>
              <a:lnTo>
                <a:pt x="0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A25C6-4C2D-4E0D-A569-AC90AA304AD0}">
      <dsp:nvSpPr>
        <dsp:cNvPr id="0" name=""/>
        <dsp:cNvSpPr/>
      </dsp:nvSpPr>
      <dsp:spPr>
        <a:xfrm>
          <a:off x="2099186" y="80049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i="1" kern="1200" dirty="0" smtClean="0">
              <a:latin typeface="Montserrat Light" panose="00000400000000000000" pitchFamily="50" charset="0"/>
            </a:rPr>
            <a:t>Project manager</a:t>
          </a:r>
          <a:endParaRPr lang="de-DE" sz="2000" i="1" kern="1200" dirty="0">
            <a:latin typeface="Montserrat Light" panose="00000400000000000000" pitchFamily="50" charset="0"/>
          </a:endParaRPr>
        </a:p>
      </dsp:txBody>
      <dsp:txXfrm>
        <a:off x="2099186" y="80049"/>
        <a:ext cx="1734535" cy="867267"/>
      </dsp:txXfrm>
    </dsp:sp>
    <dsp:sp modelId="{D5AD5C4A-D7EC-40C9-B510-E6EE06F72F2A}">
      <dsp:nvSpPr>
        <dsp:cNvPr id="0" name=""/>
        <dsp:cNvSpPr/>
      </dsp:nvSpPr>
      <dsp:spPr>
        <a:xfrm>
          <a:off x="398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Service A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398" y="2543090"/>
        <a:ext cx="1734535" cy="867267"/>
      </dsp:txXfrm>
    </dsp:sp>
    <dsp:sp modelId="{561535C3-017D-4D62-809F-0F3C1BD20A19}">
      <dsp:nvSpPr>
        <dsp:cNvPr id="0" name=""/>
        <dsp:cNvSpPr/>
      </dsp:nvSpPr>
      <dsp:spPr>
        <a:xfrm>
          <a:off x="2099186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Service B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2099186" y="2543090"/>
        <a:ext cx="1734535" cy="867267"/>
      </dsp:txXfrm>
    </dsp:sp>
    <dsp:sp modelId="{C4C9A9AE-0021-4F66-ACB9-E8626709131B}">
      <dsp:nvSpPr>
        <dsp:cNvPr id="0" name=""/>
        <dsp:cNvSpPr/>
      </dsp:nvSpPr>
      <dsp:spPr>
        <a:xfrm>
          <a:off x="4197974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Service C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4197974" y="2543090"/>
        <a:ext cx="1734535" cy="867267"/>
      </dsp:txXfrm>
    </dsp:sp>
    <dsp:sp modelId="{AD37A373-7D4B-4C16-A527-670E04A975D9}">
      <dsp:nvSpPr>
        <dsp:cNvPr id="0" name=""/>
        <dsp:cNvSpPr/>
      </dsp:nvSpPr>
      <dsp:spPr>
        <a:xfrm>
          <a:off x="1049792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Marketing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manager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1049792" y="1311570"/>
        <a:ext cx="1734535" cy="867267"/>
      </dsp:txXfrm>
    </dsp:sp>
    <dsp:sp modelId="{4950A84C-85A6-4742-B2D4-BCE6F6C1D040}">
      <dsp:nvSpPr>
        <dsp:cNvPr id="0" name=""/>
        <dsp:cNvSpPr/>
      </dsp:nvSpPr>
      <dsp:spPr>
        <a:xfrm>
          <a:off x="3148580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Finance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manager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3148580" y="1311570"/>
        <a:ext cx="1734535" cy="8672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46B3-44EA-4C6E-A244-12B747235C13}">
      <dsp:nvSpPr>
        <dsp:cNvPr id="0" name=""/>
        <dsp:cNvSpPr/>
      </dsp:nvSpPr>
      <dsp:spPr>
        <a:xfrm>
          <a:off x="2966454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886"/>
              </a:lnTo>
              <a:lnTo>
                <a:pt x="182126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09179-88CD-4AC5-9704-55245780DA19}">
      <dsp:nvSpPr>
        <dsp:cNvPr id="0" name=""/>
        <dsp:cNvSpPr/>
      </dsp:nvSpPr>
      <dsp:spPr>
        <a:xfrm>
          <a:off x="2784327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182126" y="0"/>
              </a:moveTo>
              <a:lnTo>
                <a:pt x="182126" y="797886"/>
              </a:lnTo>
              <a:lnTo>
                <a:pt x="0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76E85-4291-4972-A26F-2D4CA2B69576}">
      <dsp:nvSpPr>
        <dsp:cNvPr id="0" name=""/>
        <dsp:cNvSpPr/>
      </dsp:nvSpPr>
      <dsp:spPr>
        <a:xfrm>
          <a:off x="2966454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646"/>
              </a:lnTo>
              <a:lnTo>
                <a:pt x="2098787" y="1413646"/>
              </a:lnTo>
              <a:lnTo>
                <a:pt x="2098787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D438D-9178-438A-AE39-7C3C5B81B244}">
      <dsp:nvSpPr>
        <dsp:cNvPr id="0" name=""/>
        <dsp:cNvSpPr/>
      </dsp:nvSpPr>
      <dsp:spPr>
        <a:xfrm>
          <a:off x="2920734" y="947317"/>
          <a:ext cx="91440" cy="15957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57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0A8BE-13FA-4A32-9DE8-0369DEE2881D}">
      <dsp:nvSpPr>
        <dsp:cNvPr id="0" name=""/>
        <dsp:cNvSpPr/>
      </dsp:nvSpPr>
      <dsp:spPr>
        <a:xfrm>
          <a:off x="867666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2098787" y="0"/>
              </a:moveTo>
              <a:lnTo>
                <a:pt x="2098787" y="1413646"/>
              </a:lnTo>
              <a:lnTo>
                <a:pt x="0" y="1413646"/>
              </a:lnTo>
              <a:lnTo>
                <a:pt x="0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A25C6-4C2D-4E0D-A569-AC90AA304AD0}">
      <dsp:nvSpPr>
        <dsp:cNvPr id="0" name=""/>
        <dsp:cNvSpPr/>
      </dsp:nvSpPr>
      <dsp:spPr>
        <a:xfrm>
          <a:off x="2099186" y="80049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i="1" kern="1200" dirty="0" smtClean="0">
              <a:latin typeface="Montserrat Light" panose="00000400000000000000" pitchFamily="50" charset="0"/>
            </a:rPr>
            <a:t>…</a:t>
          </a:r>
          <a:endParaRPr lang="de-DE" sz="2000" i="1" kern="1200" dirty="0">
            <a:latin typeface="Montserrat Light" panose="00000400000000000000" pitchFamily="50" charset="0"/>
          </a:endParaRPr>
        </a:p>
      </dsp:txBody>
      <dsp:txXfrm>
        <a:off x="2099186" y="80049"/>
        <a:ext cx="1734535" cy="867267"/>
      </dsp:txXfrm>
    </dsp:sp>
    <dsp:sp modelId="{D5AD5C4A-D7EC-40C9-B510-E6EE06F72F2A}">
      <dsp:nvSpPr>
        <dsp:cNvPr id="0" name=""/>
        <dsp:cNvSpPr/>
      </dsp:nvSpPr>
      <dsp:spPr>
        <a:xfrm>
          <a:off x="398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..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398" y="2543090"/>
        <a:ext cx="1734535" cy="867267"/>
      </dsp:txXfrm>
    </dsp:sp>
    <dsp:sp modelId="{561535C3-017D-4D62-809F-0F3C1BD20A19}">
      <dsp:nvSpPr>
        <dsp:cNvPr id="0" name=""/>
        <dsp:cNvSpPr/>
      </dsp:nvSpPr>
      <dsp:spPr>
        <a:xfrm>
          <a:off x="2099186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..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2099186" y="2543090"/>
        <a:ext cx="1734535" cy="867267"/>
      </dsp:txXfrm>
    </dsp:sp>
    <dsp:sp modelId="{C4C9A9AE-0021-4F66-ACB9-E8626709131B}">
      <dsp:nvSpPr>
        <dsp:cNvPr id="0" name=""/>
        <dsp:cNvSpPr/>
      </dsp:nvSpPr>
      <dsp:spPr>
        <a:xfrm>
          <a:off x="4197974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…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4197974" y="2543090"/>
        <a:ext cx="1734535" cy="867267"/>
      </dsp:txXfrm>
    </dsp:sp>
    <dsp:sp modelId="{AD37A373-7D4B-4C16-A527-670E04A975D9}">
      <dsp:nvSpPr>
        <dsp:cNvPr id="0" name=""/>
        <dsp:cNvSpPr/>
      </dsp:nvSpPr>
      <dsp:spPr>
        <a:xfrm>
          <a:off x="1049792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…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1049792" y="1311570"/>
        <a:ext cx="1734535" cy="867267"/>
      </dsp:txXfrm>
    </dsp:sp>
    <dsp:sp modelId="{4950A84C-85A6-4742-B2D4-BCE6F6C1D040}">
      <dsp:nvSpPr>
        <dsp:cNvPr id="0" name=""/>
        <dsp:cNvSpPr/>
      </dsp:nvSpPr>
      <dsp:spPr>
        <a:xfrm>
          <a:off x="3148580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 smtClean="0">
              <a:latin typeface="Montserrat Light" panose="00000400000000000000" pitchFamily="50" charset="0"/>
            </a:rPr>
            <a:t>…</a:t>
          </a:r>
          <a:endParaRPr lang="de-DE" sz="1400" i="1" kern="1200" dirty="0">
            <a:latin typeface="Montserrat Light" panose="00000400000000000000" pitchFamily="50" charset="0"/>
          </a:endParaRPr>
        </a:p>
      </dsp:txBody>
      <dsp:txXfrm>
        <a:off x="3148580" y="1311570"/>
        <a:ext cx="1734535" cy="867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02.05.2022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02.05.2022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02.05.2022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16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en-GB" noProof="0" dirty="0" smtClean="0"/>
              <a:t>Organizational structure &amp; partners</a:t>
            </a:r>
            <a:endParaRPr lang="en-GB" noProof="0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2" charset="0"/>
              </a:rPr>
              <a:t>Guiding Questions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50" charset="0"/>
              </a:rPr>
              <a:t>What are the roles, responsibilities and skills of your current core team? 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50" charset="0"/>
              </a:rPr>
              <a:t>Which personnel and skills are additionally needed to successfully implement your project? How do you obtain and train new employees or volunteers?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50" charset="0"/>
              </a:rPr>
              <a:t>What are your organizational structure and processes? How can you illustrate those in an organizational chart? 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50" charset="0"/>
              </a:rPr>
              <a:t>Which external partners do you need? What is their interest and influence on your project? How do you communicate and engage with those external partners? </a:t>
            </a: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57564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/>
          <p:cNvSpPr>
            <a:spLocks noGrp="1"/>
          </p:cNvSpPr>
          <p:nvPr>
            <p:ph type="title"/>
          </p:nvPr>
        </p:nvSpPr>
        <p:spPr>
          <a:xfrm>
            <a:off x="216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en-GB" noProof="0" dirty="0" smtClean="0"/>
              <a:t>Organizational structure &amp; partners</a:t>
            </a:r>
            <a:endParaRPr lang="en-GB" noProof="0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50" charset="0"/>
              </a:rPr>
              <a:t>Organizational chart</a:t>
            </a: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aphicFrame>
        <p:nvGraphicFramePr>
          <p:cNvPr id="9" name="Diagramm 8" descr="An organisational chart is shown. The project management is at the top. This is connected to the levels below. &#10;On the second level is the person responsible for marketing and finance. The services A, B and C are shown on the third level. " title="Organisational chart "/>
          <p:cNvGraphicFramePr/>
          <p:nvPr>
            <p:extLst>
              <p:ext uri="{D42A27DB-BD31-4B8C-83A1-F6EECF244321}">
                <p14:modId xmlns:p14="http://schemas.microsoft.com/office/powerpoint/2010/main" val="1392043691"/>
              </p:ext>
            </p:extLst>
          </p:nvPr>
        </p:nvGraphicFramePr>
        <p:xfrm>
          <a:off x="1560523" y="2267212"/>
          <a:ext cx="5932908" cy="349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35904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>
            <a:spLocks noGrp="1"/>
          </p:cNvSpPr>
          <p:nvPr>
            <p:ph type="title"/>
          </p:nvPr>
        </p:nvSpPr>
        <p:spPr>
          <a:xfrm>
            <a:off x="216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en-GB" noProof="0" dirty="0" smtClean="0"/>
              <a:t>Organizational structure &amp; partners</a:t>
            </a:r>
            <a:endParaRPr lang="en-GB" noProof="0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50" charset="0"/>
              </a:rPr>
              <a:t>Stakeholder matrix</a:t>
            </a: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6" name="Tabelle 5" descr="The chart shows a stakeholder matrix and the extent of their interest and influence on the project. &#10;The matrix shows the level of influence on the left and the level of interest on the top. Influence and interest are divided into low and high. Depending on how a stakeholder is classified, the type of communication and involvement will vary. &#10;" title="Stakeholder matrix 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249705"/>
              </p:ext>
            </p:extLst>
          </p:nvPr>
        </p:nvGraphicFramePr>
        <p:xfrm>
          <a:off x="507546" y="2259319"/>
          <a:ext cx="8128909" cy="3656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6">
                  <a:extLst>
                    <a:ext uri="{9D8B030D-6E8A-4147-A177-3AD203B41FA5}">
                      <a16:colId xmlns:a16="http://schemas.microsoft.com/office/drawing/2014/main" val="384992768"/>
                    </a:ext>
                  </a:extLst>
                </a:gridCol>
                <a:gridCol w="739238">
                  <a:extLst>
                    <a:ext uri="{9D8B030D-6E8A-4147-A177-3AD203B41FA5}">
                      <a16:colId xmlns:a16="http://schemas.microsoft.com/office/drawing/2014/main" val="1721881652"/>
                    </a:ext>
                  </a:extLst>
                </a:gridCol>
                <a:gridCol w="3159599">
                  <a:extLst>
                    <a:ext uri="{9D8B030D-6E8A-4147-A177-3AD203B41FA5}">
                      <a16:colId xmlns:a16="http://schemas.microsoft.com/office/drawing/2014/main" val="1294157876"/>
                    </a:ext>
                  </a:extLst>
                </a:gridCol>
                <a:gridCol w="3390176">
                  <a:extLst>
                    <a:ext uri="{9D8B030D-6E8A-4147-A177-3AD203B41FA5}">
                      <a16:colId xmlns:a16="http://schemas.microsoft.com/office/drawing/2014/main" val="2577206576"/>
                    </a:ext>
                  </a:extLst>
                </a:gridCol>
              </a:tblGrid>
              <a:tr h="36727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	</a:t>
                      </a: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Level of interest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319041"/>
                  </a:ext>
                </a:extLst>
              </a:tr>
              <a:tr h="222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effectLst/>
                          <a:latin typeface="Montserrat"/>
                        </a:rPr>
                        <a:t>Low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effectLst/>
                          <a:latin typeface="Montserrat"/>
                        </a:rPr>
                        <a:t>High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424948"/>
                  </a:ext>
                </a:extLst>
              </a:tr>
              <a:tr h="13355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Level </a:t>
                      </a:r>
                      <a:r>
                        <a:rPr lang="en-GB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of</a:t>
                      </a:r>
                      <a:r>
                        <a:rPr lang="en-GB" sz="1200" baseline="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influence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effectLst/>
                          <a:latin typeface="Montserrat"/>
                        </a:rPr>
                        <a:t>High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Who</a:t>
                      </a:r>
                      <a:r>
                        <a:rPr lang="en-GB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has a high level of influence and a low level of interest in your project?  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Keep satisfied!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100" b="0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Who</a:t>
                      </a:r>
                      <a:r>
                        <a:rPr lang="en-GB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has a high level of influence and high level of interest in your project?  </a:t>
                      </a:r>
                      <a:endParaRPr lang="en-GB" sz="1100" b="1" i="1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 smtClean="0">
                          <a:effectLst/>
                          <a:latin typeface="Montserrat"/>
                        </a:rPr>
                        <a:t>Manage closely!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114484"/>
                  </a:ext>
                </a:extLst>
              </a:tr>
              <a:tr h="155814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AT" sz="20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effectLst/>
                          <a:latin typeface="Montserrat"/>
                        </a:rPr>
                        <a:t>Low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Who</a:t>
                      </a:r>
                      <a:r>
                        <a:rPr lang="en-GB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has a low level of influence and a low level of interest in your project?  </a:t>
                      </a:r>
                      <a:endParaRPr lang="en-GB" sz="1100" b="0" i="1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Monitor </a:t>
                      </a:r>
                      <a:r>
                        <a:rPr lang="en-GB" sz="1100" b="1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with minimal </a:t>
                      </a:r>
                      <a:r>
                        <a:rPr lang="en-GB" sz="1100" b="1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effort!</a:t>
                      </a: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Who</a:t>
                      </a:r>
                      <a:r>
                        <a:rPr lang="en-GB" sz="1100" b="0" i="1" baseline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has a low level of influence and a high level of interest in your project?  </a:t>
                      </a:r>
                      <a:endParaRPr lang="en-GB" sz="1100" b="1" i="1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0" dirty="0" smtClean="0">
                          <a:effectLst/>
                          <a:latin typeface="Montserrat"/>
                        </a:rPr>
                        <a:t>Keep informed!</a:t>
                      </a: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477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0168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/>
          <p:cNvSpPr>
            <a:spLocks noGrp="1"/>
          </p:cNvSpPr>
          <p:nvPr>
            <p:ph type="title"/>
          </p:nvPr>
        </p:nvSpPr>
        <p:spPr>
          <a:xfrm>
            <a:off x="214436" y="172856"/>
            <a:ext cx="6646730" cy="1084586"/>
          </a:xfrm>
        </p:spPr>
        <p:txBody>
          <a:bodyPr/>
          <a:lstStyle/>
          <a:p>
            <a:r>
              <a:rPr lang="en-GB" i="1" noProof="0" dirty="0" smtClean="0"/>
              <a:t>My Project: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Organizational structure &amp; partners</a:t>
            </a:r>
            <a:endParaRPr lang="en-GB" sz="2000" noProof="0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50" charset="0"/>
              </a:rPr>
              <a:t>Organizational chart</a:t>
            </a: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aphicFrame>
        <p:nvGraphicFramePr>
          <p:cNvPr id="9" name="Diagramm 8" descr="Here you can create your organisation chart for your organisation. " title="Organisation chart to fill in yourself"/>
          <p:cNvGraphicFramePr/>
          <p:nvPr>
            <p:extLst>
              <p:ext uri="{D42A27DB-BD31-4B8C-83A1-F6EECF244321}">
                <p14:modId xmlns:p14="http://schemas.microsoft.com/office/powerpoint/2010/main" val="627558110"/>
              </p:ext>
            </p:extLst>
          </p:nvPr>
        </p:nvGraphicFramePr>
        <p:xfrm>
          <a:off x="1605546" y="2180675"/>
          <a:ext cx="5932908" cy="349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Grafik 10" title="Decorative depiction of a pencil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4293" y="172856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212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4"/>
          <p:cNvSpPr>
            <a:spLocks noGrp="1"/>
          </p:cNvSpPr>
          <p:nvPr>
            <p:ph type="title"/>
          </p:nvPr>
        </p:nvSpPr>
        <p:spPr>
          <a:xfrm>
            <a:off x="214436" y="172856"/>
            <a:ext cx="6646730" cy="1084586"/>
          </a:xfrm>
        </p:spPr>
        <p:txBody>
          <a:bodyPr/>
          <a:lstStyle/>
          <a:p>
            <a:r>
              <a:rPr lang="en-GB" i="1" noProof="0" dirty="0" smtClean="0"/>
              <a:t>My Project: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Organizational structure &amp; partners</a:t>
            </a:r>
            <a:endParaRPr lang="en-GB" sz="2000" noProof="0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50" charset="0"/>
              </a:rPr>
              <a:t>Stakeholder matrix</a:t>
            </a: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6" name="Tabelle 5" descr="Here you can consider which stakeholders have a high or low level of interest and influence on your project. Depending on the classification, you can subsequently take appropriate measures." title="Stakeholder matrix to fill in yourself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686000"/>
              </p:ext>
            </p:extLst>
          </p:nvPr>
        </p:nvGraphicFramePr>
        <p:xfrm>
          <a:off x="579112" y="2360058"/>
          <a:ext cx="8128909" cy="3483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6">
                  <a:extLst>
                    <a:ext uri="{9D8B030D-6E8A-4147-A177-3AD203B41FA5}">
                      <a16:colId xmlns:a16="http://schemas.microsoft.com/office/drawing/2014/main" val="384992768"/>
                    </a:ext>
                  </a:extLst>
                </a:gridCol>
                <a:gridCol w="739238">
                  <a:extLst>
                    <a:ext uri="{9D8B030D-6E8A-4147-A177-3AD203B41FA5}">
                      <a16:colId xmlns:a16="http://schemas.microsoft.com/office/drawing/2014/main" val="1721881652"/>
                    </a:ext>
                  </a:extLst>
                </a:gridCol>
                <a:gridCol w="3159599">
                  <a:extLst>
                    <a:ext uri="{9D8B030D-6E8A-4147-A177-3AD203B41FA5}">
                      <a16:colId xmlns:a16="http://schemas.microsoft.com/office/drawing/2014/main" val="1294157876"/>
                    </a:ext>
                  </a:extLst>
                </a:gridCol>
                <a:gridCol w="3390176">
                  <a:extLst>
                    <a:ext uri="{9D8B030D-6E8A-4147-A177-3AD203B41FA5}">
                      <a16:colId xmlns:a16="http://schemas.microsoft.com/office/drawing/2014/main" val="2577206576"/>
                    </a:ext>
                  </a:extLst>
                </a:gridCol>
              </a:tblGrid>
              <a:tr h="36727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	</a:t>
                      </a: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Level of interest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319041"/>
                  </a:ext>
                </a:extLst>
              </a:tr>
              <a:tr h="222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effectLst/>
                          <a:latin typeface="Montserrat"/>
                        </a:rPr>
                        <a:t>Low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effectLst/>
                          <a:latin typeface="Montserrat"/>
                        </a:rPr>
                        <a:t>High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424948"/>
                  </a:ext>
                </a:extLst>
              </a:tr>
              <a:tr h="13355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Level </a:t>
                      </a:r>
                      <a:r>
                        <a:rPr lang="en-GB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of</a:t>
                      </a:r>
                      <a:r>
                        <a:rPr lang="en-GB" sz="1200" baseline="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influence</a:t>
                      </a:r>
                      <a:endParaRPr lang="de-AT" sz="12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effectLst/>
                          <a:latin typeface="Montserrat"/>
                        </a:rPr>
                        <a:t>High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b="0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 smtClean="0"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  <a:endParaRPr lang="en-GB" sz="1100" b="0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114484"/>
                  </a:ext>
                </a:extLst>
              </a:tr>
              <a:tr h="155814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AT" sz="20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effectLst/>
                          <a:latin typeface="Montserrat"/>
                        </a:rPr>
                        <a:t>Low</a:t>
                      </a:r>
                      <a:endParaRPr lang="de-AT" sz="1100" b="1" i="1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 smtClean="0"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 smtClean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  <a:endParaRPr lang="en-GB" sz="1100" b="0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 smtClean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477144"/>
                  </a:ext>
                </a:extLst>
              </a:tr>
            </a:tbl>
          </a:graphicData>
        </a:graphic>
      </p:graphicFrame>
      <p:pic>
        <p:nvPicPr>
          <p:cNvPr id="9" name="Grafik 8" title="Decorative depiction of a penci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293" y="172856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7985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microsoft.com/office/2006/documentManagement/types"/>
    <ds:schemaRef ds:uri="dde413db-0745-4f3a-8dca-564dc7ff6f7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a8d9a65-8471-4209-a900-f8e11db75e0a"/>
    <ds:schemaRef ds:uri="08b0a3ee-3d2a-451c-9a1a-7e5d5b0c9c7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255</Words>
  <Application>Microsoft Office PowerPoint</Application>
  <PresentationFormat>Bildschirmpräsentation (4:3)</PresentationFormat>
  <Paragraphs>89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Organizational structure &amp; partners</vt:lpstr>
      <vt:lpstr>Organizational structure &amp; partners</vt:lpstr>
      <vt:lpstr>Organizational structure &amp; partners</vt:lpstr>
      <vt:lpstr>My Project: Organizational structure &amp; partners</vt:lpstr>
      <vt:lpstr>My Project: Organizational structure &amp; partners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2022-05-02T12:10:59Z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