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75" r:id="rId5"/>
    <p:sldId id="376" r:id="rId6"/>
    <p:sldId id="377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96" d="100"/>
          <a:sy n="96" d="100"/>
        </p:scale>
        <p:origin x="1104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AB70B1-FC88-46E8-8F0C-B966BCE4F3B9}" type="doc">
      <dgm:prSet loTypeId="urn:microsoft.com/office/officeart/2005/8/layout/pyramid1" loCatId="pyramid" qsTypeId="urn:microsoft.com/office/officeart/2005/8/quickstyle/simple1" qsCatId="simple" csTypeId="urn:microsoft.com/office/officeart/2005/8/colors/accent5_2" csCatId="accent5" phldr="1"/>
      <dgm:spPr/>
    </dgm:pt>
    <dgm:pt modelId="{832302F7-E121-4B82-9B1F-8D683173BDB1}">
      <dgm:prSet phldrT="[Text]" custT="1"/>
      <dgm:spPr>
        <a:solidFill>
          <a:srgbClr val="003399"/>
        </a:solidFill>
      </dgm:spPr>
      <dgm:t>
        <a:bodyPr/>
        <a:lstStyle/>
        <a:p>
          <a:endParaRPr lang="de-DE" sz="3500" dirty="0"/>
        </a:p>
      </dgm:t>
    </dgm:pt>
    <dgm:pt modelId="{35A0C1EF-F6BC-4A10-A519-F0B43A10FE73}" type="parTrans" cxnId="{FBE71C0F-AA22-4051-8A48-FEC6ADF4035C}">
      <dgm:prSet/>
      <dgm:spPr/>
      <dgm:t>
        <a:bodyPr/>
        <a:lstStyle/>
        <a:p>
          <a:endParaRPr lang="de-DE"/>
        </a:p>
      </dgm:t>
    </dgm:pt>
    <dgm:pt modelId="{7721338B-5493-4FB6-BA75-E6C73FFE0EEA}" type="sibTrans" cxnId="{FBE71C0F-AA22-4051-8A48-FEC6ADF4035C}">
      <dgm:prSet/>
      <dgm:spPr/>
      <dgm:t>
        <a:bodyPr/>
        <a:lstStyle/>
        <a:p>
          <a:endParaRPr lang="de-DE"/>
        </a:p>
      </dgm:t>
    </dgm:pt>
    <dgm:pt modelId="{A6650E3F-2996-4EB9-946D-0C73B25FBD73}">
      <dgm:prSet phldrT="[Text]"/>
      <dgm:spPr>
        <a:solidFill>
          <a:srgbClr val="003399"/>
        </a:solidFill>
      </dgm:spPr>
      <dgm:t>
        <a:bodyPr/>
        <a:lstStyle/>
        <a:p>
          <a:endParaRPr lang="de-DE" dirty="0"/>
        </a:p>
      </dgm:t>
    </dgm:pt>
    <dgm:pt modelId="{B5886774-E514-446D-BE0E-283A45AA36F6}" type="parTrans" cxnId="{8A65182D-CC9D-490A-9F7C-07CF402A8CD3}">
      <dgm:prSet/>
      <dgm:spPr/>
      <dgm:t>
        <a:bodyPr/>
        <a:lstStyle/>
        <a:p>
          <a:endParaRPr lang="de-DE"/>
        </a:p>
      </dgm:t>
    </dgm:pt>
    <dgm:pt modelId="{F1632171-679B-40BC-B223-D4929077CD08}" type="sibTrans" cxnId="{8A65182D-CC9D-490A-9F7C-07CF402A8CD3}">
      <dgm:prSet/>
      <dgm:spPr/>
      <dgm:t>
        <a:bodyPr/>
        <a:lstStyle/>
        <a:p>
          <a:endParaRPr lang="de-DE"/>
        </a:p>
      </dgm:t>
    </dgm:pt>
    <dgm:pt modelId="{5A0DA178-A43F-47A7-A6A1-16621540F7A2}">
      <dgm:prSet phldrT="[Text]"/>
      <dgm:spPr>
        <a:solidFill>
          <a:srgbClr val="003399"/>
        </a:solidFill>
      </dgm:spPr>
      <dgm:t>
        <a:bodyPr/>
        <a:lstStyle/>
        <a:p>
          <a:endParaRPr lang="de-DE" dirty="0"/>
        </a:p>
      </dgm:t>
    </dgm:pt>
    <dgm:pt modelId="{E90546E6-5561-4B98-A88E-768AA6561E99}" type="parTrans" cxnId="{8F58C0B7-2B11-4F5F-9FF4-8DB1E5BBCA85}">
      <dgm:prSet/>
      <dgm:spPr/>
      <dgm:t>
        <a:bodyPr/>
        <a:lstStyle/>
        <a:p>
          <a:endParaRPr lang="de-DE"/>
        </a:p>
      </dgm:t>
    </dgm:pt>
    <dgm:pt modelId="{0CE73B09-669B-490C-8D6D-391F4A25A3B3}" type="sibTrans" cxnId="{8F58C0B7-2B11-4F5F-9FF4-8DB1E5BBCA85}">
      <dgm:prSet/>
      <dgm:spPr/>
      <dgm:t>
        <a:bodyPr/>
        <a:lstStyle/>
        <a:p>
          <a:endParaRPr lang="de-DE"/>
        </a:p>
      </dgm:t>
    </dgm:pt>
    <dgm:pt modelId="{555D24CC-AB2B-4B4E-BC1A-C2643E4B3F6D}" type="pres">
      <dgm:prSet presAssocID="{DCAB70B1-FC88-46E8-8F0C-B966BCE4F3B9}" presName="Name0" presStyleCnt="0">
        <dgm:presLayoutVars>
          <dgm:dir/>
          <dgm:animLvl val="lvl"/>
          <dgm:resizeHandles val="exact"/>
        </dgm:presLayoutVars>
      </dgm:prSet>
      <dgm:spPr/>
    </dgm:pt>
    <dgm:pt modelId="{E86F9A59-39DA-498E-B04B-091C47F8D60C}" type="pres">
      <dgm:prSet presAssocID="{832302F7-E121-4B82-9B1F-8D683173BDB1}" presName="Name8" presStyleCnt="0"/>
      <dgm:spPr/>
    </dgm:pt>
    <dgm:pt modelId="{50A3927B-A0F1-4285-A660-06134C6D275E}" type="pres">
      <dgm:prSet presAssocID="{832302F7-E121-4B82-9B1F-8D683173BDB1}" presName="level" presStyleLbl="node1" presStyleIdx="0" presStyleCnt="3" custLinFactNeighborY="409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63C774A-EAC9-4DFF-8D23-C585AB988DF8}" type="pres">
      <dgm:prSet presAssocID="{832302F7-E121-4B82-9B1F-8D683173BD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C3AF06A-DD6D-4CD3-A430-5689341F84EB}" type="pres">
      <dgm:prSet presAssocID="{A6650E3F-2996-4EB9-946D-0C73B25FBD73}" presName="Name8" presStyleCnt="0"/>
      <dgm:spPr/>
    </dgm:pt>
    <dgm:pt modelId="{266F8ADD-98CF-4168-9813-8B154A25881B}" type="pres">
      <dgm:prSet presAssocID="{A6650E3F-2996-4EB9-946D-0C73B25FBD73}" presName="level" presStyleLbl="node1" presStyleIdx="1" presStyleCnt="3" custScaleY="6283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E1803F-FECC-4071-B8F5-3DE57AF5507F}" type="pres">
      <dgm:prSet presAssocID="{A6650E3F-2996-4EB9-946D-0C73B25FBD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3B1C543-FA10-49BA-913B-1A4754CF8CBA}" type="pres">
      <dgm:prSet presAssocID="{5A0DA178-A43F-47A7-A6A1-16621540F7A2}" presName="Name8" presStyleCnt="0"/>
      <dgm:spPr/>
    </dgm:pt>
    <dgm:pt modelId="{974D5891-7F77-4855-9267-B2FC7B9D60BB}" type="pres">
      <dgm:prSet presAssocID="{5A0DA178-A43F-47A7-A6A1-16621540F7A2}" presName="level" presStyleLbl="node1" presStyleIdx="2" presStyleCnt="3" custScaleY="69656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8D6650A-7E86-4D20-A2CF-75C8F9815A11}" type="pres">
      <dgm:prSet presAssocID="{5A0DA178-A43F-47A7-A6A1-16621540F7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1CB91B4-E814-44FE-96A9-88C73F5C403E}" type="presOf" srcId="{A6650E3F-2996-4EB9-946D-0C73B25FBD73}" destId="{266F8ADD-98CF-4168-9813-8B154A25881B}" srcOrd="0" destOrd="0" presId="urn:microsoft.com/office/officeart/2005/8/layout/pyramid1"/>
    <dgm:cxn modelId="{749FFAD4-6BC1-4D42-B476-ED22452A5DE9}" type="presOf" srcId="{832302F7-E121-4B82-9B1F-8D683173BDB1}" destId="{163C774A-EAC9-4DFF-8D23-C585AB988DF8}" srcOrd="1" destOrd="0" presId="urn:microsoft.com/office/officeart/2005/8/layout/pyramid1"/>
    <dgm:cxn modelId="{5A420646-7AA4-482D-A8AF-96770FCAE2B1}" type="presOf" srcId="{A6650E3F-2996-4EB9-946D-0C73B25FBD73}" destId="{24E1803F-FECC-4071-B8F5-3DE57AF5507F}" srcOrd="1" destOrd="0" presId="urn:microsoft.com/office/officeart/2005/8/layout/pyramid1"/>
    <dgm:cxn modelId="{02B5C847-EE00-4B7B-89A6-8949130F3C06}" type="presOf" srcId="{DCAB70B1-FC88-46E8-8F0C-B966BCE4F3B9}" destId="{555D24CC-AB2B-4B4E-BC1A-C2643E4B3F6D}" srcOrd="0" destOrd="0" presId="urn:microsoft.com/office/officeart/2005/8/layout/pyramid1"/>
    <dgm:cxn modelId="{58C57214-C113-4341-A01C-25EE49E2E52E}" type="presOf" srcId="{832302F7-E121-4B82-9B1F-8D683173BDB1}" destId="{50A3927B-A0F1-4285-A660-06134C6D275E}" srcOrd="0" destOrd="0" presId="urn:microsoft.com/office/officeart/2005/8/layout/pyramid1"/>
    <dgm:cxn modelId="{8A65182D-CC9D-490A-9F7C-07CF402A8CD3}" srcId="{DCAB70B1-FC88-46E8-8F0C-B966BCE4F3B9}" destId="{A6650E3F-2996-4EB9-946D-0C73B25FBD73}" srcOrd="1" destOrd="0" parTransId="{B5886774-E514-446D-BE0E-283A45AA36F6}" sibTransId="{F1632171-679B-40BC-B223-D4929077CD08}"/>
    <dgm:cxn modelId="{8F58C0B7-2B11-4F5F-9FF4-8DB1E5BBCA85}" srcId="{DCAB70B1-FC88-46E8-8F0C-B966BCE4F3B9}" destId="{5A0DA178-A43F-47A7-A6A1-16621540F7A2}" srcOrd="2" destOrd="0" parTransId="{E90546E6-5561-4B98-A88E-768AA6561E99}" sibTransId="{0CE73B09-669B-490C-8D6D-391F4A25A3B3}"/>
    <dgm:cxn modelId="{C1292C1A-8730-429E-A044-DC1F277A9EAE}" type="presOf" srcId="{5A0DA178-A43F-47A7-A6A1-16621540F7A2}" destId="{38D6650A-7E86-4D20-A2CF-75C8F9815A11}" srcOrd="1" destOrd="0" presId="urn:microsoft.com/office/officeart/2005/8/layout/pyramid1"/>
    <dgm:cxn modelId="{4AF41BB2-5873-4449-93E7-E4C14A6A4302}" type="presOf" srcId="{5A0DA178-A43F-47A7-A6A1-16621540F7A2}" destId="{974D5891-7F77-4855-9267-B2FC7B9D60BB}" srcOrd="0" destOrd="0" presId="urn:microsoft.com/office/officeart/2005/8/layout/pyramid1"/>
    <dgm:cxn modelId="{FBE71C0F-AA22-4051-8A48-FEC6ADF4035C}" srcId="{DCAB70B1-FC88-46E8-8F0C-B966BCE4F3B9}" destId="{832302F7-E121-4B82-9B1F-8D683173BDB1}" srcOrd="0" destOrd="0" parTransId="{35A0C1EF-F6BC-4A10-A519-F0B43A10FE73}" sibTransId="{7721338B-5493-4FB6-BA75-E6C73FFE0EEA}"/>
    <dgm:cxn modelId="{FC6470F7-EE6A-44DE-A0E3-89F09580B449}" type="presParOf" srcId="{555D24CC-AB2B-4B4E-BC1A-C2643E4B3F6D}" destId="{E86F9A59-39DA-498E-B04B-091C47F8D60C}" srcOrd="0" destOrd="0" presId="urn:microsoft.com/office/officeart/2005/8/layout/pyramid1"/>
    <dgm:cxn modelId="{EEA96B80-6352-46A6-A357-08F2D65226DB}" type="presParOf" srcId="{E86F9A59-39DA-498E-B04B-091C47F8D60C}" destId="{50A3927B-A0F1-4285-A660-06134C6D275E}" srcOrd="0" destOrd="0" presId="urn:microsoft.com/office/officeart/2005/8/layout/pyramid1"/>
    <dgm:cxn modelId="{C09F6A92-5246-4A3B-AC05-8CA9B1EE21D7}" type="presParOf" srcId="{E86F9A59-39DA-498E-B04B-091C47F8D60C}" destId="{163C774A-EAC9-4DFF-8D23-C585AB988DF8}" srcOrd="1" destOrd="0" presId="urn:microsoft.com/office/officeart/2005/8/layout/pyramid1"/>
    <dgm:cxn modelId="{191795BA-FEE2-4D46-9E68-005A675715CE}" type="presParOf" srcId="{555D24CC-AB2B-4B4E-BC1A-C2643E4B3F6D}" destId="{3C3AF06A-DD6D-4CD3-A430-5689341F84EB}" srcOrd="1" destOrd="0" presId="urn:microsoft.com/office/officeart/2005/8/layout/pyramid1"/>
    <dgm:cxn modelId="{DA5AE5AD-19B6-4199-BA6B-EC7E7BBBFDA7}" type="presParOf" srcId="{3C3AF06A-DD6D-4CD3-A430-5689341F84EB}" destId="{266F8ADD-98CF-4168-9813-8B154A25881B}" srcOrd="0" destOrd="0" presId="urn:microsoft.com/office/officeart/2005/8/layout/pyramid1"/>
    <dgm:cxn modelId="{BDE2794B-F0A4-4A0C-B95E-68E21837D960}" type="presParOf" srcId="{3C3AF06A-DD6D-4CD3-A430-5689341F84EB}" destId="{24E1803F-FECC-4071-B8F5-3DE57AF5507F}" srcOrd="1" destOrd="0" presId="urn:microsoft.com/office/officeart/2005/8/layout/pyramid1"/>
    <dgm:cxn modelId="{E5013726-C110-40D6-9BDF-8B7CB38E8C67}" type="presParOf" srcId="{555D24CC-AB2B-4B4E-BC1A-C2643E4B3F6D}" destId="{E3B1C543-FA10-49BA-913B-1A4754CF8CBA}" srcOrd="2" destOrd="0" presId="urn:microsoft.com/office/officeart/2005/8/layout/pyramid1"/>
    <dgm:cxn modelId="{3373133C-1043-4A3C-AE24-B5B5AFFF74CF}" type="presParOf" srcId="{E3B1C543-FA10-49BA-913B-1A4754CF8CBA}" destId="{974D5891-7F77-4855-9267-B2FC7B9D60BB}" srcOrd="0" destOrd="0" presId="urn:microsoft.com/office/officeart/2005/8/layout/pyramid1"/>
    <dgm:cxn modelId="{C5F40929-92EE-4827-94A1-23062D7247CF}" type="presParOf" srcId="{E3B1C543-FA10-49BA-913B-1A4754CF8CBA}" destId="{38D6650A-7E86-4D20-A2CF-75C8F9815A1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AB70B1-FC88-46E8-8F0C-B966BCE4F3B9}" type="doc">
      <dgm:prSet loTypeId="urn:microsoft.com/office/officeart/2005/8/layout/pyramid1" loCatId="pyramid" qsTypeId="urn:microsoft.com/office/officeart/2005/8/quickstyle/simple1" qsCatId="simple" csTypeId="urn:microsoft.com/office/officeart/2005/8/colors/accent5_2" csCatId="accent5" phldr="1"/>
      <dgm:spPr/>
    </dgm:pt>
    <dgm:pt modelId="{832302F7-E121-4B82-9B1F-8D683173BDB1}">
      <dgm:prSet phldrT="[Text]" custT="1"/>
      <dgm:spPr>
        <a:solidFill>
          <a:srgbClr val="003399"/>
        </a:solidFill>
      </dgm:spPr>
      <dgm:t>
        <a:bodyPr/>
        <a:lstStyle/>
        <a:p>
          <a:endParaRPr lang="de-DE" sz="3500" dirty="0"/>
        </a:p>
      </dgm:t>
    </dgm:pt>
    <dgm:pt modelId="{35A0C1EF-F6BC-4A10-A519-F0B43A10FE73}" type="parTrans" cxnId="{FBE71C0F-AA22-4051-8A48-FEC6ADF4035C}">
      <dgm:prSet/>
      <dgm:spPr/>
      <dgm:t>
        <a:bodyPr/>
        <a:lstStyle/>
        <a:p>
          <a:endParaRPr lang="de-DE"/>
        </a:p>
      </dgm:t>
    </dgm:pt>
    <dgm:pt modelId="{7721338B-5493-4FB6-BA75-E6C73FFE0EEA}" type="sibTrans" cxnId="{FBE71C0F-AA22-4051-8A48-FEC6ADF4035C}">
      <dgm:prSet/>
      <dgm:spPr/>
      <dgm:t>
        <a:bodyPr/>
        <a:lstStyle/>
        <a:p>
          <a:endParaRPr lang="de-DE"/>
        </a:p>
      </dgm:t>
    </dgm:pt>
    <dgm:pt modelId="{A6650E3F-2996-4EB9-946D-0C73B25FBD73}">
      <dgm:prSet phldrT="[Text]"/>
      <dgm:spPr>
        <a:solidFill>
          <a:srgbClr val="003399"/>
        </a:solidFill>
      </dgm:spPr>
      <dgm:t>
        <a:bodyPr/>
        <a:lstStyle/>
        <a:p>
          <a:endParaRPr lang="de-DE" dirty="0"/>
        </a:p>
      </dgm:t>
    </dgm:pt>
    <dgm:pt modelId="{B5886774-E514-446D-BE0E-283A45AA36F6}" type="parTrans" cxnId="{8A65182D-CC9D-490A-9F7C-07CF402A8CD3}">
      <dgm:prSet/>
      <dgm:spPr/>
      <dgm:t>
        <a:bodyPr/>
        <a:lstStyle/>
        <a:p>
          <a:endParaRPr lang="de-DE"/>
        </a:p>
      </dgm:t>
    </dgm:pt>
    <dgm:pt modelId="{F1632171-679B-40BC-B223-D4929077CD08}" type="sibTrans" cxnId="{8A65182D-CC9D-490A-9F7C-07CF402A8CD3}">
      <dgm:prSet/>
      <dgm:spPr/>
      <dgm:t>
        <a:bodyPr/>
        <a:lstStyle/>
        <a:p>
          <a:endParaRPr lang="de-DE"/>
        </a:p>
      </dgm:t>
    </dgm:pt>
    <dgm:pt modelId="{5A0DA178-A43F-47A7-A6A1-16621540F7A2}">
      <dgm:prSet phldrT="[Text]"/>
      <dgm:spPr>
        <a:solidFill>
          <a:srgbClr val="003399"/>
        </a:solidFill>
      </dgm:spPr>
      <dgm:t>
        <a:bodyPr/>
        <a:lstStyle/>
        <a:p>
          <a:endParaRPr lang="de-DE" dirty="0"/>
        </a:p>
      </dgm:t>
    </dgm:pt>
    <dgm:pt modelId="{E90546E6-5561-4B98-A88E-768AA6561E99}" type="parTrans" cxnId="{8F58C0B7-2B11-4F5F-9FF4-8DB1E5BBCA85}">
      <dgm:prSet/>
      <dgm:spPr/>
      <dgm:t>
        <a:bodyPr/>
        <a:lstStyle/>
        <a:p>
          <a:endParaRPr lang="de-DE"/>
        </a:p>
      </dgm:t>
    </dgm:pt>
    <dgm:pt modelId="{0CE73B09-669B-490C-8D6D-391F4A25A3B3}" type="sibTrans" cxnId="{8F58C0B7-2B11-4F5F-9FF4-8DB1E5BBCA85}">
      <dgm:prSet/>
      <dgm:spPr/>
      <dgm:t>
        <a:bodyPr/>
        <a:lstStyle/>
        <a:p>
          <a:endParaRPr lang="de-DE"/>
        </a:p>
      </dgm:t>
    </dgm:pt>
    <dgm:pt modelId="{555D24CC-AB2B-4B4E-BC1A-C2643E4B3F6D}" type="pres">
      <dgm:prSet presAssocID="{DCAB70B1-FC88-46E8-8F0C-B966BCE4F3B9}" presName="Name0" presStyleCnt="0">
        <dgm:presLayoutVars>
          <dgm:dir/>
          <dgm:animLvl val="lvl"/>
          <dgm:resizeHandles val="exact"/>
        </dgm:presLayoutVars>
      </dgm:prSet>
      <dgm:spPr/>
    </dgm:pt>
    <dgm:pt modelId="{E86F9A59-39DA-498E-B04B-091C47F8D60C}" type="pres">
      <dgm:prSet presAssocID="{832302F7-E121-4B82-9B1F-8D683173BDB1}" presName="Name8" presStyleCnt="0"/>
      <dgm:spPr/>
    </dgm:pt>
    <dgm:pt modelId="{50A3927B-A0F1-4285-A660-06134C6D275E}" type="pres">
      <dgm:prSet presAssocID="{832302F7-E121-4B82-9B1F-8D683173BDB1}" presName="level" presStyleLbl="node1" presStyleIdx="0" presStyleCnt="3" custLinFactNeighborY="409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63C774A-EAC9-4DFF-8D23-C585AB988DF8}" type="pres">
      <dgm:prSet presAssocID="{832302F7-E121-4B82-9B1F-8D683173BD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C3AF06A-DD6D-4CD3-A430-5689341F84EB}" type="pres">
      <dgm:prSet presAssocID="{A6650E3F-2996-4EB9-946D-0C73B25FBD73}" presName="Name8" presStyleCnt="0"/>
      <dgm:spPr/>
    </dgm:pt>
    <dgm:pt modelId="{266F8ADD-98CF-4168-9813-8B154A25881B}" type="pres">
      <dgm:prSet presAssocID="{A6650E3F-2996-4EB9-946D-0C73B25FBD73}" presName="level" presStyleLbl="node1" presStyleIdx="1" presStyleCnt="3" custScaleY="6283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4E1803F-FECC-4071-B8F5-3DE57AF5507F}" type="pres">
      <dgm:prSet presAssocID="{A6650E3F-2996-4EB9-946D-0C73B25FBD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3B1C543-FA10-49BA-913B-1A4754CF8CBA}" type="pres">
      <dgm:prSet presAssocID="{5A0DA178-A43F-47A7-A6A1-16621540F7A2}" presName="Name8" presStyleCnt="0"/>
      <dgm:spPr/>
    </dgm:pt>
    <dgm:pt modelId="{974D5891-7F77-4855-9267-B2FC7B9D60BB}" type="pres">
      <dgm:prSet presAssocID="{5A0DA178-A43F-47A7-A6A1-16621540F7A2}" presName="level" presStyleLbl="node1" presStyleIdx="2" presStyleCnt="3" custScaleY="69656" custLinFactNeighborY="163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8D6650A-7E86-4D20-A2CF-75C8F9815A11}" type="pres">
      <dgm:prSet presAssocID="{5A0DA178-A43F-47A7-A6A1-16621540F7A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1CB91B4-E814-44FE-96A9-88C73F5C403E}" type="presOf" srcId="{A6650E3F-2996-4EB9-946D-0C73B25FBD73}" destId="{266F8ADD-98CF-4168-9813-8B154A25881B}" srcOrd="0" destOrd="0" presId="urn:microsoft.com/office/officeart/2005/8/layout/pyramid1"/>
    <dgm:cxn modelId="{749FFAD4-6BC1-4D42-B476-ED22452A5DE9}" type="presOf" srcId="{832302F7-E121-4B82-9B1F-8D683173BDB1}" destId="{163C774A-EAC9-4DFF-8D23-C585AB988DF8}" srcOrd="1" destOrd="0" presId="urn:microsoft.com/office/officeart/2005/8/layout/pyramid1"/>
    <dgm:cxn modelId="{5A420646-7AA4-482D-A8AF-96770FCAE2B1}" type="presOf" srcId="{A6650E3F-2996-4EB9-946D-0C73B25FBD73}" destId="{24E1803F-FECC-4071-B8F5-3DE57AF5507F}" srcOrd="1" destOrd="0" presId="urn:microsoft.com/office/officeart/2005/8/layout/pyramid1"/>
    <dgm:cxn modelId="{02B5C847-EE00-4B7B-89A6-8949130F3C06}" type="presOf" srcId="{DCAB70B1-FC88-46E8-8F0C-B966BCE4F3B9}" destId="{555D24CC-AB2B-4B4E-BC1A-C2643E4B3F6D}" srcOrd="0" destOrd="0" presId="urn:microsoft.com/office/officeart/2005/8/layout/pyramid1"/>
    <dgm:cxn modelId="{58C57214-C113-4341-A01C-25EE49E2E52E}" type="presOf" srcId="{832302F7-E121-4B82-9B1F-8D683173BDB1}" destId="{50A3927B-A0F1-4285-A660-06134C6D275E}" srcOrd="0" destOrd="0" presId="urn:microsoft.com/office/officeart/2005/8/layout/pyramid1"/>
    <dgm:cxn modelId="{8A65182D-CC9D-490A-9F7C-07CF402A8CD3}" srcId="{DCAB70B1-FC88-46E8-8F0C-B966BCE4F3B9}" destId="{A6650E3F-2996-4EB9-946D-0C73B25FBD73}" srcOrd="1" destOrd="0" parTransId="{B5886774-E514-446D-BE0E-283A45AA36F6}" sibTransId="{F1632171-679B-40BC-B223-D4929077CD08}"/>
    <dgm:cxn modelId="{8F58C0B7-2B11-4F5F-9FF4-8DB1E5BBCA85}" srcId="{DCAB70B1-FC88-46E8-8F0C-B966BCE4F3B9}" destId="{5A0DA178-A43F-47A7-A6A1-16621540F7A2}" srcOrd="2" destOrd="0" parTransId="{E90546E6-5561-4B98-A88E-768AA6561E99}" sibTransId="{0CE73B09-669B-490C-8D6D-391F4A25A3B3}"/>
    <dgm:cxn modelId="{C1292C1A-8730-429E-A044-DC1F277A9EAE}" type="presOf" srcId="{5A0DA178-A43F-47A7-A6A1-16621540F7A2}" destId="{38D6650A-7E86-4D20-A2CF-75C8F9815A11}" srcOrd="1" destOrd="0" presId="urn:microsoft.com/office/officeart/2005/8/layout/pyramid1"/>
    <dgm:cxn modelId="{4AF41BB2-5873-4449-93E7-E4C14A6A4302}" type="presOf" srcId="{5A0DA178-A43F-47A7-A6A1-16621540F7A2}" destId="{974D5891-7F77-4855-9267-B2FC7B9D60BB}" srcOrd="0" destOrd="0" presId="urn:microsoft.com/office/officeart/2005/8/layout/pyramid1"/>
    <dgm:cxn modelId="{FBE71C0F-AA22-4051-8A48-FEC6ADF4035C}" srcId="{DCAB70B1-FC88-46E8-8F0C-B966BCE4F3B9}" destId="{832302F7-E121-4B82-9B1F-8D683173BDB1}" srcOrd="0" destOrd="0" parTransId="{35A0C1EF-F6BC-4A10-A519-F0B43A10FE73}" sibTransId="{7721338B-5493-4FB6-BA75-E6C73FFE0EEA}"/>
    <dgm:cxn modelId="{FC6470F7-EE6A-44DE-A0E3-89F09580B449}" type="presParOf" srcId="{555D24CC-AB2B-4B4E-BC1A-C2643E4B3F6D}" destId="{E86F9A59-39DA-498E-B04B-091C47F8D60C}" srcOrd="0" destOrd="0" presId="urn:microsoft.com/office/officeart/2005/8/layout/pyramid1"/>
    <dgm:cxn modelId="{EEA96B80-6352-46A6-A357-08F2D65226DB}" type="presParOf" srcId="{E86F9A59-39DA-498E-B04B-091C47F8D60C}" destId="{50A3927B-A0F1-4285-A660-06134C6D275E}" srcOrd="0" destOrd="0" presId="urn:microsoft.com/office/officeart/2005/8/layout/pyramid1"/>
    <dgm:cxn modelId="{C09F6A92-5246-4A3B-AC05-8CA9B1EE21D7}" type="presParOf" srcId="{E86F9A59-39DA-498E-B04B-091C47F8D60C}" destId="{163C774A-EAC9-4DFF-8D23-C585AB988DF8}" srcOrd="1" destOrd="0" presId="urn:microsoft.com/office/officeart/2005/8/layout/pyramid1"/>
    <dgm:cxn modelId="{191795BA-FEE2-4D46-9E68-005A675715CE}" type="presParOf" srcId="{555D24CC-AB2B-4B4E-BC1A-C2643E4B3F6D}" destId="{3C3AF06A-DD6D-4CD3-A430-5689341F84EB}" srcOrd="1" destOrd="0" presId="urn:microsoft.com/office/officeart/2005/8/layout/pyramid1"/>
    <dgm:cxn modelId="{DA5AE5AD-19B6-4199-BA6B-EC7E7BBBFDA7}" type="presParOf" srcId="{3C3AF06A-DD6D-4CD3-A430-5689341F84EB}" destId="{266F8ADD-98CF-4168-9813-8B154A25881B}" srcOrd="0" destOrd="0" presId="urn:microsoft.com/office/officeart/2005/8/layout/pyramid1"/>
    <dgm:cxn modelId="{BDE2794B-F0A4-4A0C-B95E-68E21837D960}" type="presParOf" srcId="{3C3AF06A-DD6D-4CD3-A430-5689341F84EB}" destId="{24E1803F-FECC-4071-B8F5-3DE57AF5507F}" srcOrd="1" destOrd="0" presId="urn:microsoft.com/office/officeart/2005/8/layout/pyramid1"/>
    <dgm:cxn modelId="{E5013726-C110-40D6-9BDF-8B7CB38E8C67}" type="presParOf" srcId="{555D24CC-AB2B-4B4E-BC1A-C2643E4B3F6D}" destId="{E3B1C543-FA10-49BA-913B-1A4754CF8CBA}" srcOrd="2" destOrd="0" presId="urn:microsoft.com/office/officeart/2005/8/layout/pyramid1"/>
    <dgm:cxn modelId="{3373133C-1043-4A3C-AE24-B5B5AFFF74CF}" type="presParOf" srcId="{E3B1C543-FA10-49BA-913B-1A4754CF8CBA}" destId="{974D5891-7F77-4855-9267-B2FC7B9D60BB}" srcOrd="0" destOrd="0" presId="urn:microsoft.com/office/officeart/2005/8/layout/pyramid1"/>
    <dgm:cxn modelId="{C5F40929-92EE-4827-94A1-23062D7247CF}" type="presParOf" srcId="{E3B1C543-FA10-49BA-913B-1A4754CF8CBA}" destId="{38D6650A-7E86-4D20-A2CF-75C8F9815A1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3927B-A0F1-4285-A660-06134C6D275E}">
      <dsp:nvSpPr>
        <dsp:cNvPr id="0" name=""/>
        <dsp:cNvSpPr/>
      </dsp:nvSpPr>
      <dsp:spPr>
        <a:xfrm>
          <a:off x="1906757" y="8603"/>
          <a:ext cx="2878364" cy="2103612"/>
        </a:xfrm>
        <a:prstGeom prst="trapezoid">
          <a:avLst>
            <a:gd name="adj" fmla="val 68415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500" kern="1200" dirty="0"/>
        </a:p>
      </dsp:txBody>
      <dsp:txXfrm>
        <a:off x="1906757" y="8603"/>
        <a:ext cx="2878364" cy="2103612"/>
      </dsp:txXfrm>
    </dsp:sp>
    <dsp:sp modelId="{266F8ADD-98CF-4168-9813-8B154A25881B}">
      <dsp:nvSpPr>
        <dsp:cNvPr id="0" name=""/>
        <dsp:cNvSpPr/>
      </dsp:nvSpPr>
      <dsp:spPr>
        <a:xfrm>
          <a:off x="1002476" y="2103612"/>
          <a:ext cx="4686926" cy="1321762"/>
        </a:xfrm>
        <a:prstGeom prst="trapezoid">
          <a:avLst>
            <a:gd name="adj" fmla="val 68415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>
        <a:off x="1822688" y="2103612"/>
        <a:ext cx="3046502" cy="1321762"/>
      </dsp:txXfrm>
    </dsp:sp>
    <dsp:sp modelId="{974D5891-7F77-4855-9267-B2FC7B9D60BB}">
      <dsp:nvSpPr>
        <dsp:cNvPr id="0" name=""/>
        <dsp:cNvSpPr/>
      </dsp:nvSpPr>
      <dsp:spPr>
        <a:xfrm>
          <a:off x="0" y="3425374"/>
          <a:ext cx="6691880" cy="1465292"/>
        </a:xfrm>
        <a:prstGeom prst="trapezoid">
          <a:avLst>
            <a:gd name="adj" fmla="val 68415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>
        <a:off x="1171078" y="3425374"/>
        <a:ext cx="4349722" cy="1465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A3927B-A0F1-4285-A660-06134C6D275E}">
      <dsp:nvSpPr>
        <dsp:cNvPr id="0" name=""/>
        <dsp:cNvSpPr/>
      </dsp:nvSpPr>
      <dsp:spPr>
        <a:xfrm>
          <a:off x="1890554" y="8444"/>
          <a:ext cx="2853904" cy="2064674"/>
        </a:xfrm>
        <a:prstGeom prst="trapezoid">
          <a:avLst>
            <a:gd name="adj" fmla="val 69113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500" kern="1200" dirty="0"/>
        </a:p>
      </dsp:txBody>
      <dsp:txXfrm>
        <a:off x="1890554" y="8444"/>
        <a:ext cx="2853904" cy="2064674"/>
      </dsp:txXfrm>
    </dsp:sp>
    <dsp:sp modelId="{266F8ADD-98CF-4168-9813-8B154A25881B}">
      <dsp:nvSpPr>
        <dsp:cNvPr id="0" name=""/>
        <dsp:cNvSpPr/>
      </dsp:nvSpPr>
      <dsp:spPr>
        <a:xfrm>
          <a:off x="993957" y="2064674"/>
          <a:ext cx="4647097" cy="1297296"/>
        </a:xfrm>
        <a:prstGeom prst="trapezoid">
          <a:avLst>
            <a:gd name="adj" fmla="val 69113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>
        <a:off x="1807199" y="2064674"/>
        <a:ext cx="3020613" cy="1297296"/>
      </dsp:txXfrm>
    </dsp:sp>
    <dsp:sp modelId="{974D5891-7F77-4855-9267-B2FC7B9D60BB}">
      <dsp:nvSpPr>
        <dsp:cNvPr id="0" name=""/>
        <dsp:cNvSpPr/>
      </dsp:nvSpPr>
      <dsp:spPr>
        <a:xfrm>
          <a:off x="0" y="3361971"/>
          <a:ext cx="6635013" cy="1438169"/>
        </a:xfrm>
        <a:prstGeom prst="trapezoid">
          <a:avLst>
            <a:gd name="adj" fmla="val 69113"/>
          </a:avLst>
        </a:prstGeom>
        <a:solidFill>
          <a:srgbClr val="0033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6500" kern="1200" dirty="0"/>
        </a:p>
      </dsp:txBody>
      <dsp:txXfrm>
        <a:off x="1161127" y="3361971"/>
        <a:ext cx="4312758" cy="1438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07.07.2021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18887" y="1441007"/>
            <a:ext cx="7759644" cy="46246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vi-VN" dirty="0">
                <a:latin typeface="Montserrat Light" panose="00000400000000000000" pitchFamily="2" charset="0"/>
              </a:rPr>
              <a:t>Când prezentați un proiect potențialilor parteneri sau investitori, trebuie să descrieți pe scurt ideea dvs. de proiect.</a:t>
            </a:r>
            <a:endParaRPr lang="en-US" dirty="0">
              <a:latin typeface="Montserrat Light" panose="00000400000000000000" pitchFamily="2" charset="0"/>
            </a:endParaRPr>
          </a:p>
          <a:p>
            <a:pPr marL="0" indent="0">
              <a:buNone/>
            </a:pPr>
            <a:r>
              <a:rPr lang="vi-VN" b="1" dirty="0">
                <a:latin typeface="Montserrat Light" panose="00000400000000000000" pitchFamily="2" charset="0"/>
              </a:rPr>
              <a:t>Întrebări orientative</a:t>
            </a:r>
            <a:endParaRPr lang="en-US" b="1" dirty="0">
              <a:latin typeface="Montserrat Light" panose="00000400000000000000" pitchFamily="2" charset="0"/>
            </a:endParaRPr>
          </a:p>
          <a:p>
            <a:pPr marL="0" indent="0">
              <a:buNone/>
            </a:pPr>
            <a:r>
              <a:rPr lang="en-US" dirty="0">
                <a:latin typeface="Montserrat Light" panose="00000400000000000000" pitchFamily="2" charset="0"/>
              </a:rPr>
              <a:t> </a:t>
            </a:r>
            <a:r>
              <a:rPr lang="vi-VN" dirty="0">
                <a:latin typeface="Montserrat Light" panose="00000400000000000000" pitchFamily="2" charset="0"/>
              </a:rPr>
              <a:t>Care este misiunea proiectului tău?</a:t>
            </a:r>
            <a:endParaRPr lang="en-GB" noProof="0" dirty="0">
              <a:latin typeface="Montserrat Light" panose="00000400000000000000" pitchFamily="2" charset="0"/>
            </a:endParaRPr>
          </a:p>
          <a:p>
            <a:pPr lvl="2"/>
            <a:r>
              <a:rPr lang="vi-VN" dirty="0">
                <a:latin typeface="Montserrat Light" panose="00000400000000000000" pitchFamily="2" charset="0"/>
              </a:rPr>
              <a:t>Ce fel de problemă veți rezolva?</a:t>
            </a:r>
          </a:p>
          <a:p>
            <a:pPr lvl="2"/>
            <a:r>
              <a:rPr lang="vi-VN" dirty="0">
                <a:latin typeface="Montserrat Light" panose="00000400000000000000" pitchFamily="2" charset="0"/>
              </a:rPr>
              <a:t>Care este valoarea socială a proiectului tău?</a:t>
            </a:r>
          </a:p>
          <a:p>
            <a:pPr lvl="2"/>
            <a:r>
              <a:rPr lang="vi-VN" dirty="0">
                <a:latin typeface="Montserrat Light" panose="00000400000000000000" pitchFamily="2" charset="0"/>
              </a:rPr>
              <a:t>Cine este grupul dvs. țintă?</a:t>
            </a:r>
            <a:endParaRPr lang="en-GB" noProof="0" dirty="0">
              <a:latin typeface="Montserrat Light" panose="00000400000000000000" pitchFamily="2" charset="0"/>
            </a:endParaRPr>
          </a:p>
          <a:p>
            <a:pPr>
              <a:spcBef>
                <a:spcPts val="600"/>
              </a:spcBef>
            </a:pPr>
            <a:r>
              <a:rPr lang="vi-VN" dirty="0">
                <a:latin typeface="Montserrat Light" panose="00000400000000000000" pitchFamily="2" charset="0"/>
              </a:rPr>
              <a:t>Care este strategia </a:t>
            </a:r>
            <a:r>
              <a:rPr lang="en-US" dirty="0" err="1">
                <a:latin typeface="Montserrat Light" panose="00000400000000000000" pitchFamily="2" charset="0"/>
              </a:rPr>
              <a:t>necesar</a:t>
            </a:r>
            <a:r>
              <a:rPr lang="ro-RO" dirty="0">
                <a:latin typeface="Montserrat Light" panose="00000400000000000000" pitchFamily="2" charset="0"/>
              </a:rPr>
              <a:t>ă</a:t>
            </a:r>
            <a:r>
              <a:rPr lang="en-US" dirty="0">
                <a:latin typeface="Montserrat Light" panose="00000400000000000000" pitchFamily="2" charset="0"/>
              </a:rPr>
              <a:t> </a:t>
            </a:r>
            <a:r>
              <a:rPr lang="vi-VN" dirty="0">
                <a:latin typeface="Montserrat Light" panose="00000400000000000000" pitchFamily="2" charset="0"/>
              </a:rPr>
              <a:t>pentru a vă atinge misiunea</a:t>
            </a:r>
            <a:r>
              <a:rPr lang="en-GB" noProof="0" dirty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vi-VN" dirty="0">
                <a:latin typeface="Montserrat Light" panose="00000400000000000000" pitchFamily="2" charset="0"/>
              </a:rPr>
              <a:t>Există deja servicii pe piață care încearcă să rezolve aceeași problemă?</a:t>
            </a:r>
          </a:p>
          <a:p>
            <a:pPr lvl="2"/>
            <a:r>
              <a:rPr lang="vi-VN" dirty="0">
                <a:latin typeface="Montserrat Light" panose="00000400000000000000" pitchFamily="2" charset="0"/>
              </a:rPr>
              <a:t>Ce este inovator la proiectul dvs.?</a:t>
            </a:r>
          </a:p>
          <a:p>
            <a:pPr lvl="2"/>
            <a:r>
              <a:rPr lang="vi-VN" dirty="0">
                <a:latin typeface="Montserrat Light" panose="00000400000000000000" pitchFamily="2" charset="0"/>
              </a:rPr>
              <a:t>De ce este proiectul dvs. mai bun decât alternativele deja existente?</a:t>
            </a:r>
          </a:p>
          <a:p>
            <a:pPr lvl="2"/>
            <a:r>
              <a:rPr lang="vi-VN" dirty="0">
                <a:latin typeface="Montserrat Light" panose="00000400000000000000" pitchFamily="2" charset="0"/>
              </a:rPr>
              <a:t>Cum îți vei finanța proiectul?</a:t>
            </a:r>
          </a:p>
          <a:p>
            <a:pPr lvl="2"/>
            <a:r>
              <a:rPr lang="vi-VN" dirty="0">
                <a:latin typeface="Montserrat Light" panose="00000400000000000000" pitchFamily="2" charset="0"/>
              </a:rPr>
              <a:t>Cum vor ști clienții dvs. despre proiectul dvs.?</a:t>
            </a:r>
            <a:endParaRPr lang="en-GB" noProof="0" dirty="0">
              <a:latin typeface="Montserrat Light" panose="00000400000000000000" pitchFamily="2" charset="0"/>
            </a:endParaRPr>
          </a:p>
          <a:p>
            <a:pPr>
              <a:spcBef>
                <a:spcPts val="600"/>
              </a:spcBef>
            </a:pPr>
            <a:r>
              <a:rPr lang="vi-VN" dirty="0">
                <a:latin typeface="Montserrat Light" panose="00000400000000000000" pitchFamily="2" charset="0"/>
              </a:rPr>
              <a:t>Care sunt activitățile</a:t>
            </a:r>
            <a:r>
              <a:rPr lang="en-US" dirty="0">
                <a:latin typeface="Montserrat Light" panose="00000400000000000000" pitchFamily="2" charset="0"/>
              </a:rPr>
              <a:t> </a:t>
            </a:r>
            <a:r>
              <a:rPr lang="en-US" dirty="0" err="1">
                <a:latin typeface="Montserrat Light" panose="00000400000000000000" pitchFamily="2" charset="0"/>
              </a:rPr>
              <a:t>dumneavoastra</a:t>
            </a:r>
            <a:r>
              <a:rPr lang="en-GB" noProof="0" dirty="0">
                <a:latin typeface="Montserrat Light" panose="00000400000000000000" pitchFamily="2" charset="0"/>
              </a:rPr>
              <a:t>?</a:t>
            </a:r>
          </a:p>
          <a:p>
            <a:pPr lvl="2"/>
            <a:r>
              <a:rPr lang="vi-VN" dirty="0">
                <a:latin typeface="Montserrat Light" panose="00000400000000000000" pitchFamily="2" charset="0"/>
              </a:rPr>
              <a:t>Pentru cine și cât de des veți desfășura ce activități?</a:t>
            </a:r>
          </a:p>
          <a:p>
            <a:pPr lvl="2"/>
            <a:r>
              <a:rPr lang="vi-VN" dirty="0">
                <a:latin typeface="Montserrat Light" panose="00000400000000000000" pitchFamily="2" charset="0"/>
              </a:rPr>
              <a:t>Cine va conduce activitățile?</a:t>
            </a:r>
            <a:endParaRPr lang="en-GB" noProof="0" dirty="0">
              <a:latin typeface="Montserrat Light" panose="00000400000000000000" pitchFamily="2" charset="0"/>
            </a:endParaRPr>
          </a:p>
          <a:p>
            <a:pPr lvl="1"/>
            <a:endParaRPr lang="en-GB" noProof="0" dirty="0"/>
          </a:p>
          <a:p>
            <a:pPr lvl="1"/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Proiect</a:t>
            </a:r>
            <a:r>
              <a:rPr lang="ro-RO" noProof="0" dirty="0"/>
              <a:t> -</a:t>
            </a:r>
            <a:r>
              <a:rPr lang="en-GB" noProof="0" dirty="0"/>
              <a:t> IDEEA</a:t>
            </a:r>
          </a:p>
        </p:txBody>
      </p:sp>
    </p:spTree>
    <p:extLst>
      <p:ext uri="{BB962C8B-B14F-4D97-AF65-F5344CB8AC3E}">
        <p14:creationId xmlns:p14="http://schemas.microsoft.com/office/powerpoint/2010/main" val="397597614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Proiect</a:t>
            </a:r>
            <a:r>
              <a:rPr lang="en-GB" noProof="0" dirty="0"/>
              <a:t> </a:t>
            </a:r>
            <a:r>
              <a:rPr lang="ro-RO" noProof="0" dirty="0"/>
              <a:t>- </a:t>
            </a:r>
            <a:r>
              <a:rPr lang="en-GB" noProof="0" dirty="0"/>
              <a:t>IDEEA</a:t>
            </a:r>
          </a:p>
        </p:txBody>
      </p:sp>
      <p:grpSp>
        <p:nvGrpSpPr>
          <p:cNvPr id="11" name="Gruppieren 10"/>
          <p:cNvGrpSpPr/>
          <p:nvPr/>
        </p:nvGrpSpPr>
        <p:grpSpPr>
          <a:xfrm>
            <a:off x="1279812" y="1310841"/>
            <a:ext cx="6691880" cy="4890667"/>
            <a:chOff x="2032000" y="719666"/>
            <a:chExt cx="8128000" cy="5418667"/>
          </a:xfrm>
        </p:grpSpPr>
        <p:graphicFrame>
          <p:nvGraphicFramePr>
            <p:cNvPr id="12" name="Diagramm 11"/>
            <p:cNvGraphicFramePr/>
            <p:nvPr>
              <p:extLst/>
            </p:nvPr>
          </p:nvGraphicFramePr>
          <p:xfrm>
            <a:off x="2032000" y="71966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3" name="Textfeld 12"/>
            <p:cNvSpPr txBox="1"/>
            <p:nvPr/>
          </p:nvSpPr>
          <p:spPr>
            <a:xfrm>
              <a:off x="4665087" y="1700294"/>
              <a:ext cx="2859549" cy="1227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GB" sz="2400" b="1" dirty="0">
                  <a:solidFill>
                    <a:srgbClr val="FDC608"/>
                  </a:solidFill>
                  <a:latin typeface="Montserrat"/>
                </a:rPr>
                <a:t>DE CE</a:t>
              </a:r>
            </a:p>
            <a:p>
              <a:pPr lvl="0" algn="ctr"/>
              <a:r>
                <a:rPr lang="fr-FR" sz="1400" dirty="0" err="1">
                  <a:solidFill>
                    <a:schemeClr val="bg1"/>
                  </a:solidFill>
                  <a:latin typeface="Montserrat"/>
                </a:rPr>
                <a:t>faci</a:t>
              </a:r>
              <a:r>
                <a:rPr lang="fr-FR" sz="1400" dirty="0">
                  <a:solidFill>
                    <a:schemeClr val="bg1"/>
                  </a:solidFill>
                  <a:latin typeface="Montserrat"/>
                </a:rPr>
                <a:t> </a:t>
              </a:r>
            </a:p>
            <a:p>
              <a:pPr lvl="0" algn="ctr"/>
              <a:r>
                <a:rPr lang="fr-FR" sz="1400" dirty="0">
                  <a:solidFill>
                    <a:schemeClr val="bg1"/>
                  </a:solidFill>
                  <a:latin typeface="Montserrat"/>
                </a:rPr>
                <a:t>ce </a:t>
              </a:r>
              <a:r>
                <a:rPr lang="fr-FR" sz="1400" dirty="0" err="1">
                  <a:solidFill>
                    <a:schemeClr val="bg1"/>
                  </a:solidFill>
                  <a:latin typeface="Montserrat"/>
                </a:rPr>
                <a:t>faci</a:t>
              </a:r>
              <a:r>
                <a:rPr lang="fr-FR" sz="1400" dirty="0">
                  <a:solidFill>
                    <a:schemeClr val="bg1"/>
                  </a:solidFill>
                  <a:latin typeface="Montserrat"/>
                </a:rPr>
                <a:t>?</a:t>
              </a:r>
            </a:p>
            <a:p>
              <a:pPr lvl="0" algn="ctr"/>
              <a:r>
                <a:rPr lang="fr-FR" sz="1400" dirty="0">
                  <a:solidFill>
                    <a:schemeClr val="bg1"/>
                  </a:solidFill>
                  <a:latin typeface="Montserrat"/>
                </a:rPr>
                <a:t>Care este </a:t>
              </a:r>
              <a:r>
                <a:rPr lang="fr-FR" sz="1400" dirty="0" err="1">
                  <a:solidFill>
                    <a:schemeClr val="bg1"/>
                  </a:solidFill>
                  <a:latin typeface="Montserrat"/>
                </a:rPr>
                <a:t>misiunea</a:t>
              </a:r>
              <a:r>
                <a:rPr lang="fr-FR" sz="1400" dirty="0">
                  <a:solidFill>
                    <a:schemeClr val="bg1"/>
                  </a:solidFill>
                  <a:latin typeface="Montserrat"/>
                </a:rPr>
                <a:t> ta?</a:t>
              </a:r>
              <a:endParaRPr lang="en-GB" sz="1400" dirty="0">
                <a:solidFill>
                  <a:schemeClr val="bg1"/>
                </a:solidFill>
                <a:latin typeface="Montserrat"/>
              </a:endParaRPr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4171095" y="4795724"/>
              <a:ext cx="3847529" cy="1074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GB" sz="2400" b="1" dirty="0">
                  <a:solidFill>
                    <a:srgbClr val="FDC608"/>
                  </a:solidFill>
                  <a:latin typeface="Montserrat"/>
                </a:rPr>
                <a:t>CE</a:t>
              </a:r>
            </a:p>
            <a:p>
              <a:pPr lvl="0" algn="ctr">
                <a:spcAft>
                  <a:spcPts val="600"/>
                </a:spcAft>
              </a:pPr>
              <a:r>
                <a:rPr lang="en-GB" sz="1400" dirty="0" err="1">
                  <a:solidFill>
                    <a:schemeClr val="bg1"/>
                  </a:solidFill>
                  <a:latin typeface="Montserrat"/>
                </a:rPr>
                <a:t>faci</a:t>
              </a:r>
              <a:r>
                <a:rPr lang="en-GB" sz="1400" dirty="0">
                  <a:solidFill>
                    <a:schemeClr val="bg1"/>
                  </a:solidFill>
                  <a:latin typeface="Montserrat"/>
                </a:rPr>
                <a:t>?</a:t>
              </a:r>
            </a:p>
            <a:p>
              <a:pPr lvl="0" algn="ctr"/>
              <a:r>
                <a:rPr lang="vi-VN" sz="1400" dirty="0">
                  <a:solidFill>
                    <a:schemeClr val="bg1"/>
                  </a:solidFill>
                  <a:latin typeface="Montserrat"/>
                </a:rPr>
                <a:t>Care sunt activitățile </a:t>
              </a:r>
              <a:r>
                <a:rPr lang="en-US" sz="1400" dirty="0">
                  <a:solidFill>
                    <a:schemeClr val="bg1"/>
                  </a:solidFill>
                  <a:latin typeface="Montserrat"/>
                </a:rPr>
                <a:t>tale</a:t>
              </a:r>
              <a:r>
                <a:rPr lang="en-GB" sz="1400" dirty="0">
                  <a:solidFill>
                    <a:schemeClr val="bg1"/>
                  </a:solidFill>
                  <a:latin typeface="Montserrat"/>
                </a:rPr>
                <a:t>?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4440355" y="3278684"/>
              <a:ext cx="3309010" cy="1074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GB" sz="2400" b="1" dirty="0">
                  <a:solidFill>
                    <a:srgbClr val="FDC608"/>
                  </a:solidFill>
                  <a:latin typeface="Montserrat"/>
                </a:rPr>
                <a:t>CUM</a:t>
              </a:r>
            </a:p>
            <a:p>
              <a:pPr lvl="0" algn="ctr">
                <a:spcAft>
                  <a:spcPts val="600"/>
                </a:spcAft>
              </a:pPr>
              <a:r>
                <a:rPr lang="it-IT" sz="1400" dirty="0">
                  <a:solidFill>
                    <a:schemeClr val="bg1"/>
                  </a:solidFill>
                  <a:latin typeface="Montserrat"/>
                </a:rPr>
                <a:t>faci ceea ce faci?</a:t>
              </a:r>
            </a:p>
            <a:p>
              <a:pPr lvl="0" algn="ctr">
                <a:spcAft>
                  <a:spcPts val="600"/>
                </a:spcAft>
              </a:pPr>
              <a:r>
                <a:rPr lang="it-IT" sz="1400" dirty="0">
                  <a:solidFill>
                    <a:schemeClr val="bg1"/>
                  </a:solidFill>
                  <a:latin typeface="Montserrat"/>
                </a:rPr>
                <a:t>Care este strategia ta?</a:t>
              </a:r>
              <a:endParaRPr lang="en-GB" sz="1400" dirty="0">
                <a:solidFill>
                  <a:schemeClr val="bg1"/>
                </a:solidFill>
                <a:latin typeface="Montserra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383242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noProof="0" dirty="0" err="1"/>
              <a:t>Proiectul</a:t>
            </a:r>
            <a:r>
              <a:rPr lang="en-GB" i="1" noProof="0" dirty="0"/>
              <a:t> meu: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noProof="0" dirty="0" err="1"/>
              <a:t>Proiect</a:t>
            </a:r>
            <a:r>
              <a:rPr lang="en-GB" noProof="0" dirty="0"/>
              <a:t> </a:t>
            </a:r>
            <a:r>
              <a:rPr lang="ro-RO" noProof="0" dirty="0"/>
              <a:t>- </a:t>
            </a:r>
            <a:r>
              <a:rPr lang="en-GB" noProof="0" dirty="0"/>
              <a:t>IDEEA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1263117" y="1299118"/>
            <a:ext cx="6635013" cy="4800141"/>
            <a:chOff x="2032000" y="719666"/>
            <a:chExt cx="8128000" cy="5418667"/>
          </a:xfrm>
        </p:grpSpPr>
        <p:graphicFrame>
          <p:nvGraphicFramePr>
            <p:cNvPr id="7" name="Diagramm 6"/>
            <p:cNvGraphicFramePr/>
            <p:nvPr>
              <p:extLst/>
            </p:nvPr>
          </p:nvGraphicFramePr>
          <p:xfrm>
            <a:off x="2032000" y="719666"/>
            <a:ext cx="8128000" cy="54186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8" name="Textfeld 7"/>
            <p:cNvSpPr txBox="1"/>
            <p:nvPr/>
          </p:nvSpPr>
          <p:spPr>
            <a:xfrm>
              <a:off x="4665087" y="1617906"/>
              <a:ext cx="2859549" cy="521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GB" sz="2400" b="1" dirty="0">
                  <a:solidFill>
                    <a:srgbClr val="FDC608"/>
                  </a:solidFill>
                  <a:latin typeface="Montserrat"/>
                </a:rPr>
                <a:t>DE CE</a:t>
              </a: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4171099" y="4552910"/>
              <a:ext cx="3847529" cy="521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GB" sz="2400" b="1" dirty="0">
                  <a:solidFill>
                    <a:srgbClr val="FDC608"/>
                  </a:solidFill>
                  <a:latin typeface="Montserrat"/>
                </a:rPr>
                <a:t>CE</a:t>
              </a: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4440357" y="3203328"/>
              <a:ext cx="3309011" cy="7643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GB" sz="2400" b="1" dirty="0">
                  <a:solidFill>
                    <a:srgbClr val="FDC608"/>
                  </a:solidFill>
                  <a:latin typeface="Montserrat"/>
                </a:rPr>
                <a:t>CUM</a:t>
              </a:r>
            </a:p>
            <a:p>
              <a:pPr lvl="0" algn="ctr">
                <a:spcAft>
                  <a:spcPts val="600"/>
                </a:spcAft>
              </a:pPr>
              <a:endParaRPr lang="en-GB" sz="1400" dirty="0">
                <a:solidFill>
                  <a:schemeClr val="bg1"/>
                </a:solidFill>
                <a:latin typeface="Montserrat"/>
              </a:endParaRPr>
            </a:p>
          </p:txBody>
        </p:sp>
      </p:grpSp>
      <p:pic>
        <p:nvPicPr>
          <p:cNvPr id="4" name="Grafik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29096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826166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7D6B3F-5577-476F-86B7-640F22A7303E}">
  <ds:schemaRefs>
    <ds:schemaRef ds:uri="http://purl.org/dc/terms/"/>
    <ds:schemaRef ds:uri="http://schemas.microsoft.com/office/2006/documentManagement/types"/>
    <ds:schemaRef ds:uri="dde413db-0745-4f3a-8dca-564dc7ff6f7d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a8d9a65-8471-4209-a900-f8e11db75e0a"/>
    <ds:schemaRef ds:uri="08b0a3ee-3d2a-451c-9a1a-7e5d5b0c9c7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178</Words>
  <Application>Microsoft Office PowerPoint</Application>
  <PresentationFormat>Bildschirmpräsentation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Proiect - IDEEA</vt:lpstr>
      <vt:lpstr>Proiect - IDEEA</vt:lpstr>
      <vt:lpstr>Proiectul meu: Proiect - IDEEA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2021-07-07T10:34:19Z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