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797675" cy="9926638"/>
  <p:custDataLst>
    <p:tags r:id="rId10"/>
  </p:custDataLst>
  <p:defaultTextStyle>
    <a:defPPr>
      <a:defRPr lang="de-DE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or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BDDEF"/>
    <a:srgbClr val="0096D3"/>
    <a:srgbClr val="E7EFF7"/>
    <a:srgbClr val="159DD3"/>
    <a:srgbClr val="0C94B7"/>
    <a:srgbClr val="41B4CE"/>
    <a:srgbClr val="73BAD1"/>
    <a:srgbClr val="65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18" autoAdjust="0"/>
    <p:restoredTop sz="96379" autoAdjust="0"/>
  </p:normalViewPr>
  <p:slideViewPr>
    <p:cSldViewPr snapToGrid="0" showGuides="1">
      <p:cViewPr varScale="1">
        <p:scale>
          <a:sx n="96" d="100"/>
          <a:sy n="96" d="100"/>
        </p:scale>
        <p:origin x="1104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6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86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Relationship Id="rId56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817FD-8155-4502-AF78-DBC2EA4B168F}" type="datetimeFigureOut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07.07.2021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F6F62-1C91-45E7-BAED-FBFBF67C82BC}" type="slidenum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‹Nr.›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3456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0A972FC-F5E0-4F80-B169-F0B5EFC71333}" type="datetimeFigureOut">
              <a:rPr lang="de-AT" smtClean="0"/>
              <a:pPr/>
              <a:t>07.07.2021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219CC2FD-B32F-4992-A15B-F95E2E35C81B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151365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1097280" rtl="0" eaLnBrk="1" latinLnBrk="0" hangingPunct="1">
      <a:defRPr sz="144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1pPr>
    <a:lvl2pPr marL="54864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109728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64592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219456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74320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NUL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B129CB2-F80C-418F-9A99-1F85CA329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288000" y="720000"/>
            <a:ext cx="8552850" cy="2445780"/>
            <a:chOff x="287338" y="603319"/>
            <a:chExt cx="8552850" cy="2038150"/>
          </a:xfrm>
        </p:grpSpPr>
        <p:sp>
          <p:nvSpPr>
            <p:cNvPr id="13" name="Rechteck 12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6" name="Rechteck 5"/>
            <p:cNvSpPr/>
            <p:nvPr userDrawn="1"/>
          </p:nvSpPr>
          <p:spPr bwMode="blackWhite">
            <a:xfrm>
              <a:off x="287338" y="60386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BBBA1F81-147C-481C-ABB4-DA08CD251F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6897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288000" y="720000"/>
            <a:ext cx="8544988" cy="2445121"/>
            <a:chOff x="295200" y="588000"/>
            <a:chExt cx="8544988" cy="2037600"/>
          </a:xfrm>
        </p:grpSpPr>
        <p:sp>
          <p:nvSpPr>
            <p:cNvPr id="22" name="Rechteck 21"/>
            <p:cNvSpPr/>
            <p:nvPr userDrawn="1"/>
          </p:nvSpPr>
          <p:spPr>
            <a:xfrm>
              <a:off x="6192000" y="588000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3" name="Rechteck 22"/>
            <p:cNvSpPr/>
            <p:nvPr userDrawn="1"/>
          </p:nvSpPr>
          <p:spPr bwMode="blackWhite">
            <a:xfrm>
              <a:off x="295200" y="588000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F4458FDE-15D4-4C68-B94E-89B01DEA8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E1B1CF5-3E40-4645-885E-5E7FF43CFF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9" name="Rechteck 18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7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44988" cy="2078015"/>
            <a:chOff x="295200" y="603319"/>
            <a:chExt cx="8544988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200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63112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AE2663-7B05-4FBE-8201-52BF686A5D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ABE0907-E46F-4ED9-983E-9AC179FE9A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946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468317" y="1613538"/>
            <a:ext cx="8210548" cy="5244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 smtClean="0"/>
              <a:t>Platzhalter für Objekte</a:t>
            </a:r>
            <a:endParaRPr lang="de-AT" dirty="0"/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3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354562" y="6494473"/>
            <a:ext cx="3217444" cy="309702"/>
          </a:xfrm>
        </p:spPr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62407" y="6494473"/>
            <a:ext cx="892150" cy="309702"/>
          </a:xfrm>
        </p:spPr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1613536"/>
            <a:ext cx="3960000" cy="4631054"/>
          </a:xfrm>
        </p:spPr>
        <p:txBody>
          <a:bodyPr>
            <a:normAutofit/>
          </a:bodyPr>
          <a:lstStyle>
            <a:lvl1pP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613536"/>
            <a:ext cx="3960000" cy="4631054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0548-BB61-4975-B080-1B6E0D52ECC3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46831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08B580-4914-472C-873D-0ABC3D2F1944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472789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67544" y="2380617"/>
            <a:ext cx="514800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2" tIns="45715" rIns="91432" bIns="45715" rtlCol="0" anchor="ctr"/>
          <a:lstStyle/>
          <a:p>
            <a:pPr algn="ctr"/>
            <a:endParaRPr lang="de-AT" sz="18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400757" y="3071813"/>
            <a:ext cx="2763926" cy="2173549"/>
          </a:xfrm>
        </p:spPr>
        <p:txBody>
          <a:bodyPr>
            <a:normAutofit/>
          </a:bodyPr>
          <a:lstStyle>
            <a:lvl1pPr marL="0" marR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60B22D8-19A8-4750-AD83-286C35A4BCEC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 descr="Logo-für-V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1561" y="2552702"/>
            <a:ext cx="590932" cy="270319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 userDrawn="1"/>
        </p:nvGrpSpPr>
        <p:grpSpPr>
          <a:xfrm>
            <a:off x="288000" y="720000"/>
            <a:ext cx="8552850" cy="2078015"/>
            <a:chOff x="295022" y="706438"/>
            <a:chExt cx="8552850" cy="2078015"/>
          </a:xfrm>
        </p:grpSpPr>
        <p:sp>
          <p:nvSpPr>
            <p:cNvPr id="19" name="Rechteck 18"/>
            <p:cNvSpPr/>
            <p:nvPr userDrawn="1"/>
          </p:nvSpPr>
          <p:spPr>
            <a:xfrm>
              <a:off x="6199684" y="706438"/>
              <a:ext cx="2648188" cy="2078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1" name="Rechteck 20"/>
            <p:cNvSpPr/>
            <p:nvPr userDrawn="1"/>
          </p:nvSpPr>
          <p:spPr bwMode="blackWhite">
            <a:xfrm>
              <a:off x="295022" y="706438"/>
              <a:ext cx="5904662" cy="2078015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8" y="1555385"/>
            <a:ext cx="5466982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8" y="1191698"/>
            <a:ext cx="5466982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29E1B7A-33AA-4317-9333-014650A091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7FD83DD-93AC-4FD9-89BE-042200EC0C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2019" y="1613536"/>
            <a:ext cx="7759644" cy="4624686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B0F6-B814-432F-A5EF-779CD4E3E58E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296237" y="720000"/>
            <a:ext cx="8552850" cy="2454041"/>
            <a:chOff x="295575" y="603319"/>
            <a:chExt cx="8552850" cy="2045034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575" y="610753"/>
              <a:ext cx="8552850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dirty="0" smtClean="0"/>
              <a:t>Textmasterformat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622458"/>
            <a:ext cx="8015800" cy="1170379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089822"/>
            <a:ext cx="8015800" cy="523716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5795581" y="5936812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894" y="6414896"/>
            <a:ext cx="1884536" cy="32678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99302"/>
            <a:ext cx="1706149" cy="249883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357" y="3534942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96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FC30608-9040-436C-954E-349C16345B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0D26964-FFB5-4179-91AA-CBFDA5A788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20" name="Rechteck 19"/>
          <p:cNvSpPr/>
          <p:nvPr userDrawn="1"/>
        </p:nvSpPr>
        <p:spPr>
          <a:xfrm>
            <a:off x="5823552" y="5954719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067" y="3492000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2680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288000" y="720000"/>
            <a:ext cx="8552850" cy="2445120"/>
            <a:chOff x="295022" y="708615"/>
            <a:chExt cx="8552850" cy="244512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9684" y="708615"/>
              <a:ext cx="2648188" cy="2445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95022" y="708615"/>
              <a:ext cx="5904662" cy="244512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0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6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7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2360A1A-6DB4-493F-A661-2E5053271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74E8E43-3049-475F-AA77-1CEF034C1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7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29" name="Rechteck 28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8" name="Rechteck 27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29FFC4-0B95-4222-889B-42858955DF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A04CCDB-F0D1-45D1-AAC5-D09AA0E833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666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 userDrawn="1"/>
        </p:nvGrpSpPr>
        <p:grpSpPr>
          <a:xfrm>
            <a:off x="288000" y="720000"/>
            <a:ext cx="8552850" cy="2445120"/>
            <a:chOff x="287338" y="603319"/>
            <a:chExt cx="8552850" cy="2037600"/>
          </a:xfrm>
        </p:grpSpPr>
        <p:sp>
          <p:nvSpPr>
            <p:cNvPr id="17" name="Rechteck 16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8" name="Rechteck 17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20" name="Grafik 19">
            <a:extLst>
              <a:ext uri="{FF2B5EF4-FFF2-40B4-BE49-F238E27FC236}">
                <a16:creationId xmlns:a16="http://schemas.microsoft.com/office/drawing/2014/main" id="{01553FF7-654D-469E-8394-2189F563E8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015221C-1ED6-4CE4-ACA4-1419DD3F97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3163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´3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6199684" y="706438"/>
            <a:ext cx="2648188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6" name="Rechteck 25"/>
          <p:cNvSpPr/>
          <p:nvPr userDrawn="1"/>
        </p:nvSpPr>
        <p:spPr bwMode="blackWhite">
          <a:xfrm>
            <a:off x="288000" y="720000"/>
            <a:ext cx="5904662" cy="2078015"/>
          </a:xfrm>
          <a:prstGeom prst="rect">
            <a:avLst/>
          </a:prstGeom>
          <a:solidFill>
            <a:srgbClr val="0096D3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3FE82C0-4FDB-4D2A-A182-623C852CF5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B0AEE84-E3C4-47D4-892D-1766F953AC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5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13536"/>
            <a:ext cx="7764463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1354562" y="6494473"/>
            <a:ext cx="3217444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Fusszeile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462407" y="6494473"/>
            <a:ext cx="892150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 userDrawn="1">
            <p:ph type="dt" sz="half" idx="2"/>
          </p:nvPr>
        </p:nvSpPr>
        <p:spPr>
          <a:xfrm>
            <a:off x="5745182" y="6494473"/>
            <a:ext cx="987407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8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F16FBD4-A1A0-4C0D-8ECA-591A550A295A}" type="datetime1">
              <a:rPr lang="de-AT" smtClean="0"/>
              <a:pPr/>
              <a:t>07.07.2021</a:t>
            </a:fld>
            <a:endParaRPr lang="de-AT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462408" y="167640"/>
            <a:ext cx="6646730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AT" dirty="0"/>
              <a:t>Titelmasterformat durch </a:t>
            </a:r>
            <a:br>
              <a:rPr lang="de-AT" dirty="0"/>
            </a:br>
            <a:r>
              <a:rPr lang="de-AT" dirty="0"/>
              <a:t>Klicken bearbeiten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183" y="0"/>
            <a:ext cx="3327817" cy="12504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054" y="6477395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3" r:id="rId3"/>
    <p:sldLayoutId id="2147483675" r:id="rId4"/>
    <p:sldLayoutId id="2147483676" r:id="rId5"/>
    <p:sldLayoutId id="2147483686" r:id="rId6"/>
    <p:sldLayoutId id="2147483687" r:id="rId7"/>
    <p:sldLayoutId id="2147483681" r:id="rId8"/>
    <p:sldLayoutId id="2147483682" r:id="rId9"/>
    <p:sldLayoutId id="2147483688" r:id="rId10"/>
    <p:sldLayoutId id="2147483691" r:id="rId11"/>
    <p:sldLayoutId id="2147483664" r:id="rId12"/>
    <p:sldLayoutId id="2147483667" r:id="rId13"/>
    <p:sldLayoutId id="2147483668" r:id="rId14"/>
    <p:sldLayoutId id="2147483670" r:id="rId15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269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689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29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56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695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384" indent="-263514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2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3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179" userDrawn="1">
          <p15:clr>
            <a:srgbClr val="F26B43"/>
          </p15:clr>
        </p15:guide>
        <p15:guide id="5" pos="5467" userDrawn="1">
          <p15:clr>
            <a:srgbClr val="F26B43"/>
          </p15:clr>
        </p15:guide>
        <p15:guide id="7" orient="horz" pos="3934" userDrawn="1">
          <p15:clr>
            <a:srgbClr val="F26B43"/>
          </p15:clr>
        </p15:guide>
        <p15:guide id="9" orient="horz" pos="218" userDrawn="1">
          <p15:clr>
            <a:srgbClr val="F26B43"/>
          </p15:clr>
        </p15:guide>
        <p15:guide id="10" orient="horz" pos="1016" userDrawn="1">
          <p15:clr>
            <a:srgbClr val="F26B43"/>
          </p15:clr>
        </p15:guide>
        <p15:guide id="11" orient="horz" pos="4216" userDrawn="1">
          <p15:clr>
            <a:srgbClr val="F26B43"/>
          </p15:clr>
        </p15:guide>
        <p15:guide id="16" orient="horz" pos="2160" userDrawn="1">
          <p15:clr>
            <a:srgbClr val="F26B43"/>
          </p15:clr>
        </p15:guide>
        <p15:guide id="19" pos="39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Șanse</a:t>
            </a:r>
            <a:r>
              <a:rPr lang="en-GB" dirty="0"/>
              <a:t> </a:t>
            </a:r>
            <a:r>
              <a:rPr lang="en-GB" dirty="0" err="1"/>
              <a:t>și</a:t>
            </a:r>
            <a:r>
              <a:rPr lang="en-GB" dirty="0"/>
              <a:t> </a:t>
            </a:r>
            <a:r>
              <a:rPr lang="en-GB" dirty="0" err="1"/>
              <a:t>riscuri</a:t>
            </a:r>
            <a:endParaRPr lang="en-GB" noProof="0" dirty="0"/>
          </a:p>
        </p:txBody>
      </p:sp>
      <p:sp>
        <p:nvSpPr>
          <p:cNvPr id="4" name="Inhaltsplatzhalter 1"/>
          <p:cNvSpPr>
            <a:spLocks noGrp="1"/>
          </p:cNvSpPr>
          <p:nvPr>
            <p:ph idx="1"/>
          </p:nvPr>
        </p:nvSpPr>
        <p:spPr>
          <a:xfrm>
            <a:off x="462019" y="1613536"/>
            <a:ext cx="7759644" cy="4624686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GB" b="1" dirty="0" err="1">
                <a:latin typeface="Montserrat Light" panose="00000400000000000000" pitchFamily="2" charset="0"/>
              </a:rPr>
              <a:t>Intreb</a:t>
            </a:r>
            <a:r>
              <a:rPr lang="ro-RO" b="1" dirty="0">
                <a:latin typeface="Montserrat Light" panose="00000400000000000000" pitchFamily="2" charset="0"/>
              </a:rPr>
              <a:t>ă</a:t>
            </a:r>
            <a:r>
              <a:rPr lang="en-GB" b="1" dirty="0" err="1">
                <a:latin typeface="Montserrat Light" panose="00000400000000000000" pitchFamily="2" charset="0"/>
              </a:rPr>
              <a:t>ri</a:t>
            </a:r>
            <a:r>
              <a:rPr lang="en-GB" b="1" dirty="0">
                <a:latin typeface="Montserrat Light" panose="00000400000000000000" pitchFamily="2" charset="0"/>
              </a:rPr>
              <a:t> </a:t>
            </a:r>
            <a:r>
              <a:rPr lang="en-GB" b="1" dirty="0" err="1">
                <a:latin typeface="Montserrat Light" panose="00000400000000000000" pitchFamily="2" charset="0"/>
              </a:rPr>
              <a:t>orientative</a:t>
            </a:r>
            <a:endParaRPr lang="en-GB" b="1" noProof="0" dirty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vi-VN" dirty="0">
                <a:latin typeface="Montserrat Light" panose="00000400000000000000" pitchFamily="2" charset="0"/>
              </a:rPr>
              <a:t>Cu ce șanse și riscuri </a:t>
            </a:r>
            <a:r>
              <a:rPr lang="en-US" dirty="0" err="1">
                <a:latin typeface="Montserrat Light" panose="00000400000000000000" pitchFamily="2" charset="0"/>
              </a:rPr>
              <a:t>te</a:t>
            </a:r>
            <a:r>
              <a:rPr lang="en-US" dirty="0">
                <a:latin typeface="Montserrat Light" panose="00000400000000000000" pitchFamily="2" charset="0"/>
              </a:rPr>
              <a:t> </a:t>
            </a:r>
            <a:r>
              <a:rPr lang="vi-VN" dirty="0">
                <a:latin typeface="Montserrat Light" panose="00000400000000000000" pitchFamily="2" charset="0"/>
              </a:rPr>
              <a:t>confrunti atunci când </a:t>
            </a:r>
            <a:r>
              <a:rPr lang="en-US" dirty="0" err="1">
                <a:latin typeface="Montserrat Light" panose="00000400000000000000" pitchFamily="2" charset="0"/>
              </a:rPr>
              <a:t>iti</a:t>
            </a:r>
            <a:r>
              <a:rPr lang="en-US" dirty="0">
                <a:latin typeface="Montserrat Light" panose="00000400000000000000" pitchFamily="2" charset="0"/>
              </a:rPr>
              <a:t> </a:t>
            </a:r>
            <a:r>
              <a:rPr lang="en-US" dirty="0" err="1">
                <a:latin typeface="Montserrat Light" panose="00000400000000000000" pitchFamily="2" charset="0"/>
              </a:rPr>
              <a:t>implementezi</a:t>
            </a:r>
            <a:r>
              <a:rPr lang="en-US" dirty="0">
                <a:latin typeface="Montserrat Light" panose="00000400000000000000" pitchFamily="2" charset="0"/>
              </a:rPr>
              <a:t> </a:t>
            </a:r>
            <a:r>
              <a:rPr lang="vi-VN" dirty="0">
                <a:latin typeface="Montserrat Light" panose="00000400000000000000" pitchFamily="2" charset="0"/>
              </a:rPr>
              <a:t>proiectul? Cum pot limita succesul proiectului tău?</a:t>
            </a:r>
          </a:p>
          <a:p>
            <a:pPr>
              <a:spcBef>
                <a:spcPts val="1200"/>
              </a:spcBef>
            </a:pPr>
            <a:r>
              <a:rPr lang="vi-VN" dirty="0">
                <a:latin typeface="Montserrat Light" panose="00000400000000000000" pitchFamily="2" charset="0"/>
              </a:rPr>
              <a:t>Care sunt strategiile </a:t>
            </a:r>
            <a:r>
              <a:rPr lang="en-US" dirty="0">
                <a:latin typeface="Montserrat Light" panose="00000400000000000000" pitchFamily="2" charset="0"/>
              </a:rPr>
              <a:t>tale </a:t>
            </a:r>
            <a:r>
              <a:rPr lang="vi-VN" dirty="0">
                <a:latin typeface="Montserrat Light" panose="00000400000000000000" pitchFamily="2" charset="0"/>
              </a:rPr>
              <a:t>pe termen scurt și lung pentru a profita de șanse și a minimiza riscurile?</a:t>
            </a:r>
          </a:p>
          <a:p>
            <a:pPr>
              <a:spcBef>
                <a:spcPts val="1200"/>
              </a:spcBef>
            </a:pPr>
            <a:r>
              <a:rPr lang="vi-VN" dirty="0">
                <a:latin typeface="Montserrat Light" panose="00000400000000000000" pitchFamily="2" charset="0"/>
              </a:rPr>
              <a:t>Cum îți poți crește punctele </a:t>
            </a:r>
            <a:r>
              <a:rPr lang="ro-RO" dirty="0">
                <a:latin typeface="Montserrat Light" panose="00000400000000000000" pitchFamily="2" charset="0"/>
              </a:rPr>
              <a:t>tari</a:t>
            </a:r>
            <a:r>
              <a:rPr lang="vi-VN" dirty="0">
                <a:latin typeface="Montserrat Light" panose="00000400000000000000" pitchFamily="2" charset="0"/>
              </a:rPr>
              <a:t>, astfel încât să poată fi realizate oportunități? Cum p</a:t>
            </a:r>
            <a:r>
              <a:rPr lang="en-US" dirty="0" err="1">
                <a:latin typeface="Montserrat Light" panose="00000400000000000000" pitchFamily="2" charset="0"/>
              </a:rPr>
              <a:t>oti</a:t>
            </a:r>
            <a:r>
              <a:rPr lang="vi-VN" dirty="0">
                <a:latin typeface="Montserrat Light" panose="00000400000000000000" pitchFamily="2" charset="0"/>
              </a:rPr>
              <a:t> minimiza punctele slabe care ar putea fi exploatate de amenințări externe?</a:t>
            </a:r>
            <a:endParaRPr lang="en-GB" b="1" noProof="0" dirty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noProof="0" dirty="0">
              <a:latin typeface="Montserrat Ligh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33191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Șanse</a:t>
            </a:r>
            <a:r>
              <a:rPr lang="en-GB" dirty="0"/>
              <a:t> </a:t>
            </a:r>
            <a:r>
              <a:rPr lang="en-GB" dirty="0" err="1"/>
              <a:t>și</a:t>
            </a:r>
            <a:r>
              <a:rPr lang="en-GB" dirty="0"/>
              <a:t> </a:t>
            </a:r>
            <a:r>
              <a:rPr lang="en-GB" dirty="0" err="1"/>
              <a:t>riscuri</a:t>
            </a:r>
            <a:endParaRPr lang="en-GB" noProof="0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982377" y="2034121"/>
            <a:ext cx="7374038" cy="1889060"/>
            <a:chOff x="-998315" y="-937803"/>
            <a:chExt cx="8703517" cy="2929162"/>
          </a:xfrm>
        </p:grpSpPr>
        <p:sp>
          <p:nvSpPr>
            <p:cNvPr id="4" name="Freihandform 3"/>
            <p:cNvSpPr/>
            <p:nvPr/>
          </p:nvSpPr>
          <p:spPr>
            <a:xfrm>
              <a:off x="4169860" y="-937803"/>
              <a:ext cx="3535342" cy="2908325"/>
            </a:xfrm>
            <a:custGeom>
              <a:avLst/>
              <a:gdLst>
                <a:gd name="connsiteX0" fmla="*/ 0 w 2007616"/>
                <a:gd name="connsiteY0" fmla="*/ 130048 h 1300480"/>
                <a:gd name="connsiteX1" fmla="*/ 130048 w 2007616"/>
                <a:gd name="connsiteY1" fmla="*/ 0 h 1300480"/>
                <a:gd name="connsiteX2" fmla="*/ 1877568 w 2007616"/>
                <a:gd name="connsiteY2" fmla="*/ 0 h 1300480"/>
                <a:gd name="connsiteX3" fmla="*/ 2007616 w 2007616"/>
                <a:gd name="connsiteY3" fmla="*/ 130048 h 1300480"/>
                <a:gd name="connsiteX4" fmla="*/ 2007616 w 2007616"/>
                <a:gd name="connsiteY4" fmla="*/ 1170432 h 1300480"/>
                <a:gd name="connsiteX5" fmla="*/ 1877568 w 2007616"/>
                <a:gd name="connsiteY5" fmla="*/ 1300480 h 1300480"/>
                <a:gd name="connsiteX6" fmla="*/ 130048 w 2007616"/>
                <a:gd name="connsiteY6" fmla="*/ 1300480 h 1300480"/>
                <a:gd name="connsiteX7" fmla="*/ 0 w 2007616"/>
                <a:gd name="connsiteY7" fmla="*/ 1170432 h 1300480"/>
                <a:gd name="connsiteX8" fmla="*/ 0 w 2007616"/>
                <a:gd name="connsiteY8" fmla="*/ 130048 h 130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07616" h="1300480">
                  <a:moveTo>
                    <a:pt x="0" y="130048"/>
                  </a:moveTo>
                  <a:cubicBezTo>
                    <a:pt x="0" y="58224"/>
                    <a:pt x="58224" y="0"/>
                    <a:pt x="130048" y="0"/>
                  </a:cubicBezTo>
                  <a:lnTo>
                    <a:pt x="1877568" y="0"/>
                  </a:lnTo>
                  <a:cubicBezTo>
                    <a:pt x="1949392" y="0"/>
                    <a:pt x="2007616" y="58224"/>
                    <a:pt x="2007616" y="130048"/>
                  </a:cubicBezTo>
                  <a:lnTo>
                    <a:pt x="2007616" y="1170432"/>
                  </a:lnTo>
                  <a:cubicBezTo>
                    <a:pt x="2007616" y="1242256"/>
                    <a:pt x="1949392" y="1300480"/>
                    <a:pt x="1877568" y="1300480"/>
                  </a:cubicBezTo>
                  <a:lnTo>
                    <a:pt x="130048" y="1300480"/>
                  </a:lnTo>
                  <a:cubicBezTo>
                    <a:pt x="58224" y="1300480"/>
                    <a:pt x="0" y="1242256"/>
                    <a:pt x="0" y="1170432"/>
                  </a:cubicBezTo>
                  <a:lnTo>
                    <a:pt x="0" y="130048"/>
                  </a:lnTo>
                  <a:close/>
                </a:path>
              </a:pathLst>
            </a:custGeom>
            <a:noFill/>
            <a:ln w="12700" cap="flat" cmpd="sng" algn="ctr">
              <a:solidFill>
                <a:srgbClr val="003399"/>
              </a:solidFill>
              <a:prstDash val="solid"/>
              <a:miter lim="800000"/>
            </a:ln>
            <a:effectLst/>
          </p:spPr>
          <p:txBody>
            <a:bodyPr spcFirstLastPara="0" vert="horz" wrap="square" lIns="558863" tIns="107150" rIns="107151" bIns="350990" numCol="1" spcCol="1270" anchor="t" anchorCtr="0">
              <a:noAutofit/>
            </a:bodyPr>
            <a:lstStyle/>
            <a:p>
              <a:endParaRPr lang="de-AT" sz="1620"/>
            </a:p>
          </p:txBody>
        </p:sp>
        <p:sp>
          <p:nvSpPr>
            <p:cNvPr id="6" name="Freihandform 5"/>
            <p:cNvSpPr/>
            <p:nvPr/>
          </p:nvSpPr>
          <p:spPr>
            <a:xfrm>
              <a:off x="-998315" y="-937803"/>
              <a:ext cx="2982608" cy="2908325"/>
            </a:xfrm>
            <a:custGeom>
              <a:avLst/>
              <a:gdLst>
                <a:gd name="connsiteX0" fmla="*/ 0 w 2007616"/>
                <a:gd name="connsiteY0" fmla="*/ 130048 h 1300480"/>
                <a:gd name="connsiteX1" fmla="*/ 130048 w 2007616"/>
                <a:gd name="connsiteY1" fmla="*/ 0 h 1300480"/>
                <a:gd name="connsiteX2" fmla="*/ 1877568 w 2007616"/>
                <a:gd name="connsiteY2" fmla="*/ 0 h 1300480"/>
                <a:gd name="connsiteX3" fmla="*/ 2007616 w 2007616"/>
                <a:gd name="connsiteY3" fmla="*/ 130048 h 1300480"/>
                <a:gd name="connsiteX4" fmla="*/ 2007616 w 2007616"/>
                <a:gd name="connsiteY4" fmla="*/ 1170432 h 1300480"/>
                <a:gd name="connsiteX5" fmla="*/ 1877568 w 2007616"/>
                <a:gd name="connsiteY5" fmla="*/ 1300480 h 1300480"/>
                <a:gd name="connsiteX6" fmla="*/ 130048 w 2007616"/>
                <a:gd name="connsiteY6" fmla="*/ 1300480 h 1300480"/>
                <a:gd name="connsiteX7" fmla="*/ 0 w 2007616"/>
                <a:gd name="connsiteY7" fmla="*/ 1170432 h 1300480"/>
                <a:gd name="connsiteX8" fmla="*/ 0 w 2007616"/>
                <a:gd name="connsiteY8" fmla="*/ 130048 h 130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07616" h="1300480">
                  <a:moveTo>
                    <a:pt x="0" y="130048"/>
                  </a:moveTo>
                  <a:cubicBezTo>
                    <a:pt x="0" y="58224"/>
                    <a:pt x="58224" y="0"/>
                    <a:pt x="130048" y="0"/>
                  </a:cubicBezTo>
                  <a:lnTo>
                    <a:pt x="1877568" y="0"/>
                  </a:lnTo>
                  <a:cubicBezTo>
                    <a:pt x="1949392" y="0"/>
                    <a:pt x="2007616" y="58224"/>
                    <a:pt x="2007616" y="130048"/>
                  </a:cubicBezTo>
                  <a:lnTo>
                    <a:pt x="2007616" y="1170432"/>
                  </a:lnTo>
                  <a:cubicBezTo>
                    <a:pt x="2007616" y="1242256"/>
                    <a:pt x="1949392" y="1300480"/>
                    <a:pt x="1877568" y="1300480"/>
                  </a:cubicBezTo>
                  <a:lnTo>
                    <a:pt x="130048" y="1300480"/>
                  </a:lnTo>
                  <a:cubicBezTo>
                    <a:pt x="58224" y="1300480"/>
                    <a:pt x="0" y="1242256"/>
                    <a:pt x="0" y="1170432"/>
                  </a:cubicBezTo>
                  <a:lnTo>
                    <a:pt x="0" y="130048"/>
                  </a:lnTo>
                  <a:close/>
                </a:path>
              </a:pathLst>
            </a:custGeom>
            <a:noFill/>
            <a:ln w="12700" cap="flat" cmpd="sng" algn="ctr">
              <a:solidFill>
                <a:srgbClr val="003399"/>
              </a:solidFill>
              <a:prstDash val="solid"/>
              <a:miter lim="800000"/>
            </a:ln>
            <a:effectLst/>
          </p:spPr>
          <p:txBody>
            <a:bodyPr spcFirstLastPara="0" vert="horz" wrap="square" lIns="107150" tIns="107150" rIns="558864" bIns="350990" numCol="1" spcCol="1270" anchor="t" anchorCtr="0">
              <a:noAutofit/>
            </a:bodyPr>
            <a:lstStyle/>
            <a:p>
              <a:endParaRPr lang="de-AT" sz="1620"/>
            </a:p>
          </p:txBody>
        </p:sp>
        <p:sp>
          <p:nvSpPr>
            <p:cNvPr id="7" name="Freihandform 6"/>
            <p:cNvSpPr/>
            <p:nvPr/>
          </p:nvSpPr>
          <p:spPr>
            <a:xfrm>
              <a:off x="1269515" y="231647"/>
              <a:ext cx="1815253" cy="1759712"/>
            </a:xfrm>
            <a:custGeom>
              <a:avLst/>
              <a:gdLst>
                <a:gd name="connsiteX0" fmla="*/ 0 w 1759712"/>
                <a:gd name="connsiteY0" fmla="*/ 1759712 h 1759712"/>
                <a:gd name="connsiteX1" fmla="*/ 1759712 w 1759712"/>
                <a:gd name="connsiteY1" fmla="*/ 0 h 1759712"/>
                <a:gd name="connsiteX2" fmla="*/ 1759712 w 1759712"/>
                <a:gd name="connsiteY2" fmla="*/ 1759712 h 1759712"/>
                <a:gd name="connsiteX3" fmla="*/ 0 w 1759712"/>
                <a:gd name="connsiteY3" fmla="*/ 1759712 h 1759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9712" h="1759712">
                  <a:moveTo>
                    <a:pt x="0" y="1759712"/>
                  </a:moveTo>
                  <a:cubicBezTo>
                    <a:pt x="0" y="787850"/>
                    <a:pt x="787850" y="0"/>
                    <a:pt x="1759712" y="0"/>
                  </a:cubicBezTo>
                  <a:lnTo>
                    <a:pt x="1759712" y="1759712"/>
                  </a:lnTo>
                  <a:lnTo>
                    <a:pt x="0" y="1759712"/>
                  </a:lnTo>
                  <a:close/>
                </a:path>
              </a:pathLst>
            </a:custGeom>
            <a:solidFill>
              <a:srgbClr val="003399"/>
            </a:solidFill>
            <a:ln>
              <a:solidFill>
                <a:srgbClr val="FFFFFF"/>
              </a:solidFill>
            </a:ln>
            <a:effectLst/>
          </p:spPr>
          <p:txBody>
            <a:bodyPr spcFirstLastPara="0" vert="horz" wrap="square" lIns="509238" tIns="509238" rIns="122682" bIns="122682" numCol="1" spcCol="1270" anchor="b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2269"/>
                </a:spcAft>
              </a:pPr>
              <a:r>
                <a:rPr lang="de-DE" sz="3750" b="1" dirty="0">
                  <a:solidFill>
                    <a:srgbClr val="FFFFFF"/>
                  </a:solidFill>
                  <a:latin typeface="Montserrat"/>
                  <a:ea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de-AT" sz="3750" dirty="0">
                <a:latin typeface="Montserrat"/>
                <a:ea typeface="Times New Roman" panose="02020603050405020304" pitchFamily="18" charset="0"/>
              </a:endParaRPr>
            </a:p>
          </p:txBody>
        </p:sp>
        <p:sp>
          <p:nvSpPr>
            <p:cNvPr id="8" name="Freihandform 7"/>
            <p:cNvSpPr/>
            <p:nvPr/>
          </p:nvSpPr>
          <p:spPr>
            <a:xfrm>
              <a:off x="3153277" y="231647"/>
              <a:ext cx="1815253" cy="1759712"/>
            </a:xfrm>
            <a:custGeom>
              <a:avLst/>
              <a:gdLst>
                <a:gd name="connsiteX0" fmla="*/ 0 w 1759712"/>
                <a:gd name="connsiteY0" fmla="*/ 1759712 h 1759712"/>
                <a:gd name="connsiteX1" fmla="*/ 1759712 w 1759712"/>
                <a:gd name="connsiteY1" fmla="*/ 0 h 1759712"/>
                <a:gd name="connsiteX2" fmla="*/ 1759712 w 1759712"/>
                <a:gd name="connsiteY2" fmla="*/ 1759712 h 1759712"/>
                <a:gd name="connsiteX3" fmla="*/ 0 w 1759712"/>
                <a:gd name="connsiteY3" fmla="*/ 1759712 h 1759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9712" h="1759712">
                  <a:moveTo>
                    <a:pt x="0" y="0"/>
                  </a:moveTo>
                  <a:cubicBezTo>
                    <a:pt x="971862" y="0"/>
                    <a:pt x="1759712" y="787850"/>
                    <a:pt x="1759712" y="1759712"/>
                  </a:cubicBezTo>
                  <a:lnTo>
                    <a:pt x="0" y="17597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  <a:ln>
              <a:solidFill>
                <a:srgbClr val="FFFFFF"/>
              </a:solidFill>
            </a:ln>
            <a:effectLst/>
          </p:spPr>
          <p:txBody>
            <a:bodyPr spcFirstLastPara="0" vert="horz" wrap="square" lIns="122682" tIns="509238" rIns="509238" bIns="122682" numCol="1" spcCol="1270" anchor="b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2269"/>
                </a:spcAft>
              </a:pPr>
              <a:r>
                <a:rPr lang="de-DE" sz="3750" b="1" dirty="0">
                  <a:solidFill>
                    <a:srgbClr val="FFFFFF"/>
                  </a:solidFill>
                  <a:latin typeface="Montserrat"/>
                  <a:ea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endParaRPr lang="de-AT" sz="3750" dirty="0">
                <a:latin typeface="Montserrat"/>
                <a:ea typeface="Times New Roman" panose="02020603050405020304" pitchFamily="18" charset="0"/>
              </a:endParaRP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942859" y="4005067"/>
            <a:ext cx="7473524" cy="1636688"/>
            <a:chOff x="-1021231" y="1799885"/>
            <a:chExt cx="8620665" cy="2537836"/>
          </a:xfrm>
        </p:grpSpPr>
        <p:sp>
          <p:nvSpPr>
            <p:cNvPr id="10" name="Freihandform 9"/>
            <p:cNvSpPr/>
            <p:nvPr/>
          </p:nvSpPr>
          <p:spPr>
            <a:xfrm>
              <a:off x="4098779" y="1832611"/>
              <a:ext cx="3500655" cy="2505108"/>
            </a:xfrm>
            <a:custGeom>
              <a:avLst/>
              <a:gdLst>
                <a:gd name="connsiteX0" fmla="*/ 0 w 2007616"/>
                <a:gd name="connsiteY0" fmla="*/ 130048 h 1300480"/>
                <a:gd name="connsiteX1" fmla="*/ 130048 w 2007616"/>
                <a:gd name="connsiteY1" fmla="*/ 0 h 1300480"/>
                <a:gd name="connsiteX2" fmla="*/ 1877568 w 2007616"/>
                <a:gd name="connsiteY2" fmla="*/ 0 h 1300480"/>
                <a:gd name="connsiteX3" fmla="*/ 2007616 w 2007616"/>
                <a:gd name="connsiteY3" fmla="*/ 130048 h 1300480"/>
                <a:gd name="connsiteX4" fmla="*/ 2007616 w 2007616"/>
                <a:gd name="connsiteY4" fmla="*/ 1170432 h 1300480"/>
                <a:gd name="connsiteX5" fmla="*/ 1877568 w 2007616"/>
                <a:gd name="connsiteY5" fmla="*/ 1300480 h 1300480"/>
                <a:gd name="connsiteX6" fmla="*/ 130048 w 2007616"/>
                <a:gd name="connsiteY6" fmla="*/ 1300480 h 1300480"/>
                <a:gd name="connsiteX7" fmla="*/ 0 w 2007616"/>
                <a:gd name="connsiteY7" fmla="*/ 1170432 h 1300480"/>
                <a:gd name="connsiteX8" fmla="*/ 0 w 2007616"/>
                <a:gd name="connsiteY8" fmla="*/ 130048 h 130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07616" h="1300480">
                  <a:moveTo>
                    <a:pt x="0" y="130048"/>
                  </a:moveTo>
                  <a:cubicBezTo>
                    <a:pt x="0" y="58224"/>
                    <a:pt x="58224" y="0"/>
                    <a:pt x="130048" y="0"/>
                  </a:cubicBezTo>
                  <a:lnTo>
                    <a:pt x="1877568" y="0"/>
                  </a:lnTo>
                  <a:cubicBezTo>
                    <a:pt x="1949392" y="0"/>
                    <a:pt x="2007616" y="58224"/>
                    <a:pt x="2007616" y="130048"/>
                  </a:cubicBezTo>
                  <a:lnTo>
                    <a:pt x="2007616" y="1170432"/>
                  </a:lnTo>
                  <a:cubicBezTo>
                    <a:pt x="2007616" y="1242256"/>
                    <a:pt x="1949392" y="1300480"/>
                    <a:pt x="1877568" y="1300480"/>
                  </a:cubicBezTo>
                  <a:lnTo>
                    <a:pt x="130048" y="1300480"/>
                  </a:lnTo>
                  <a:cubicBezTo>
                    <a:pt x="58224" y="1300480"/>
                    <a:pt x="0" y="1242256"/>
                    <a:pt x="0" y="1170432"/>
                  </a:cubicBezTo>
                  <a:lnTo>
                    <a:pt x="0" y="130048"/>
                  </a:lnTo>
                  <a:close/>
                </a:path>
              </a:pathLst>
            </a:custGeom>
            <a:noFill/>
            <a:ln w="12700" cap="flat" cmpd="sng" algn="ctr">
              <a:solidFill>
                <a:srgbClr val="003399"/>
              </a:solidFill>
              <a:prstDash val="solid"/>
              <a:miter lim="800000"/>
            </a:ln>
            <a:effectLst/>
          </p:spPr>
          <p:txBody>
            <a:bodyPr spcFirstLastPara="0" vert="horz" wrap="square" lIns="558863" tIns="350991" rIns="107151" bIns="107150" numCol="1" spcCol="1270" anchor="t" anchorCtr="0">
              <a:noAutofit/>
            </a:bodyPr>
            <a:lstStyle/>
            <a:p>
              <a:endParaRPr lang="de-AT" sz="1620"/>
            </a:p>
          </p:txBody>
        </p:sp>
        <p:sp>
          <p:nvSpPr>
            <p:cNvPr id="11" name="Freihandform 10"/>
            <p:cNvSpPr/>
            <p:nvPr/>
          </p:nvSpPr>
          <p:spPr>
            <a:xfrm>
              <a:off x="-1021231" y="1813955"/>
              <a:ext cx="2960474" cy="2523766"/>
            </a:xfrm>
            <a:custGeom>
              <a:avLst/>
              <a:gdLst>
                <a:gd name="connsiteX0" fmla="*/ 0 w 2007616"/>
                <a:gd name="connsiteY0" fmla="*/ 130048 h 1300480"/>
                <a:gd name="connsiteX1" fmla="*/ 130048 w 2007616"/>
                <a:gd name="connsiteY1" fmla="*/ 0 h 1300480"/>
                <a:gd name="connsiteX2" fmla="*/ 1877568 w 2007616"/>
                <a:gd name="connsiteY2" fmla="*/ 0 h 1300480"/>
                <a:gd name="connsiteX3" fmla="*/ 2007616 w 2007616"/>
                <a:gd name="connsiteY3" fmla="*/ 130048 h 1300480"/>
                <a:gd name="connsiteX4" fmla="*/ 2007616 w 2007616"/>
                <a:gd name="connsiteY4" fmla="*/ 1170432 h 1300480"/>
                <a:gd name="connsiteX5" fmla="*/ 1877568 w 2007616"/>
                <a:gd name="connsiteY5" fmla="*/ 1300480 h 1300480"/>
                <a:gd name="connsiteX6" fmla="*/ 130048 w 2007616"/>
                <a:gd name="connsiteY6" fmla="*/ 1300480 h 1300480"/>
                <a:gd name="connsiteX7" fmla="*/ 0 w 2007616"/>
                <a:gd name="connsiteY7" fmla="*/ 1170432 h 1300480"/>
                <a:gd name="connsiteX8" fmla="*/ 0 w 2007616"/>
                <a:gd name="connsiteY8" fmla="*/ 130048 h 130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07616" h="1300480">
                  <a:moveTo>
                    <a:pt x="0" y="130048"/>
                  </a:moveTo>
                  <a:cubicBezTo>
                    <a:pt x="0" y="58224"/>
                    <a:pt x="58224" y="0"/>
                    <a:pt x="130048" y="0"/>
                  </a:cubicBezTo>
                  <a:lnTo>
                    <a:pt x="1877568" y="0"/>
                  </a:lnTo>
                  <a:cubicBezTo>
                    <a:pt x="1949392" y="0"/>
                    <a:pt x="2007616" y="58224"/>
                    <a:pt x="2007616" y="130048"/>
                  </a:cubicBezTo>
                  <a:lnTo>
                    <a:pt x="2007616" y="1170432"/>
                  </a:lnTo>
                  <a:cubicBezTo>
                    <a:pt x="2007616" y="1242256"/>
                    <a:pt x="1949392" y="1300480"/>
                    <a:pt x="1877568" y="1300480"/>
                  </a:cubicBezTo>
                  <a:lnTo>
                    <a:pt x="130048" y="1300480"/>
                  </a:lnTo>
                  <a:cubicBezTo>
                    <a:pt x="58224" y="1300480"/>
                    <a:pt x="0" y="1242256"/>
                    <a:pt x="0" y="1170432"/>
                  </a:cubicBezTo>
                  <a:lnTo>
                    <a:pt x="0" y="130048"/>
                  </a:lnTo>
                  <a:close/>
                </a:path>
              </a:pathLst>
            </a:custGeom>
            <a:noFill/>
            <a:ln w="12700" cap="flat" cmpd="sng" algn="ctr">
              <a:solidFill>
                <a:srgbClr val="003399"/>
              </a:solidFill>
              <a:prstDash val="solid"/>
              <a:miter lim="800000"/>
            </a:ln>
            <a:effectLst/>
          </p:spPr>
          <p:txBody>
            <a:bodyPr spcFirstLastPara="0" vert="horz" wrap="square" lIns="107150" tIns="350991" rIns="558864" bIns="107150" numCol="1" spcCol="1270" anchor="t" anchorCtr="0">
              <a:noAutofit/>
            </a:bodyPr>
            <a:lstStyle/>
            <a:p>
              <a:endParaRPr lang="de-AT" sz="1620"/>
            </a:p>
          </p:txBody>
        </p:sp>
        <p:sp>
          <p:nvSpPr>
            <p:cNvPr id="12" name="Freihandform 11"/>
            <p:cNvSpPr/>
            <p:nvPr/>
          </p:nvSpPr>
          <p:spPr>
            <a:xfrm>
              <a:off x="3081684" y="1799885"/>
              <a:ext cx="1774039" cy="1759713"/>
            </a:xfrm>
            <a:custGeom>
              <a:avLst/>
              <a:gdLst>
                <a:gd name="connsiteX0" fmla="*/ 0 w 1759712"/>
                <a:gd name="connsiteY0" fmla="*/ 1759712 h 1759712"/>
                <a:gd name="connsiteX1" fmla="*/ 1759712 w 1759712"/>
                <a:gd name="connsiteY1" fmla="*/ 0 h 1759712"/>
                <a:gd name="connsiteX2" fmla="*/ 1759712 w 1759712"/>
                <a:gd name="connsiteY2" fmla="*/ 1759712 h 1759712"/>
                <a:gd name="connsiteX3" fmla="*/ 0 w 1759712"/>
                <a:gd name="connsiteY3" fmla="*/ 1759712 h 1759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9712" h="1759712">
                  <a:moveTo>
                    <a:pt x="1759712" y="0"/>
                  </a:moveTo>
                  <a:cubicBezTo>
                    <a:pt x="1759712" y="971862"/>
                    <a:pt x="971862" y="1759712"/>
                    <a:pt x="0" y="1759712"/>
                  </a:cubicBezTo>
                  <a:lnTo>
                    <a:pt x="0" y="0"/>
                  </a:lnTo>
                  <a:lnTo>
                    <a:pt x="1759712" y="0"/>
                  </a:lnTo>
                  <a:close/>
                </a:path>
              </a:pathLst>
            </a:custGeom>
            <a:solidFill>
              <a:srgbClr val="FDC608"/>
            </a:solidFill>
            <a:ln>
              <a:solidFill>
                <a:srgbClr val="FFFFFF"/>
              </a:solidFill>
            </a:ln>
            <a:effectLst/>
          </p:spPr>
          <p:txBody>
            <a:bodyPr spcFirstLastPara="0" vert="horz" wrap="square" lIns="122682" tIns="122683" rIns="509238" bIns="509238" numCol="1" spcCol="127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2269"/>
                </a:spcAft>
              </a:pPr>
              <a:r>
                <a:rPr lang="de-DE" sz="3750" b="1" dirty="0">
                  <a:solidFill>
                    <a:srgbClr val="FFFFFF"/>
                  </a:solidFill>
                  <a:latin typeface="Montserrat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de-AT" sz="3750" dirty="0">
                <a:latin typeface="Montserrat"/>
                <a:ea typeface="Times New Roman" panose="02020603050405020304" pitchFamily="18" charset="0"/>
              </a:endParaRPr>
            </a:p>
          </p:txBody>
        </p:sp>
        <p:sp>
          <p:nvSpPr>
            <p:cNvPr id="13" name="Freihandform 12"/>
            <p:cNvSpPr/>
            <p:nvPr/>
          </p:nvSpPr>
          <p:spPr>
            <a:xfrm>
              <a:off x="1240692" y="1799886"/>
              <a:ext cx="1774039" cy="1759713"/>
            </a:xfrm>
            <a:custGeom>
              <a:avLst/>
              <a:gdLst>
                <a:gd name="connsiteX0" fmla="*/ 0 w 1759712"/>
                <a:gd name="connsiteY0" fmla="*/ 1759712 h 1759712"/>
                <a:gd name="connsiteX1" fmla="*/ 1759712 w 1759712"/>
                <a:gd name="connsiteY1" fmla="*/ 0 h 1759712"/>
                <a:gd name="connsiteX2" fmla="*/ 1759712 w 1759712"/>
                <a:gd name="connsiteY2" fmla="*/ 1759712 h 1759712"/>
                <a:gd name="connsiteX3" fmla="*/ 0 w 1759712"/>
                <a:gd name="connsiteY3" fmla="*/ 1759712 h 1759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9712" h="1759712">
                  <a:moveTo>
                    <a:pt x="1759712" y="1759712"/>
                  </a:moveTo>
                  <a:cubicBezTo>
                    <a:pt x="787850" y="1759712"/>
                    <a:pt x="0" y="971862"/>
                    <a:pt x="0" y="0"/>
                  </a:cubicBezTo>
                  <a:lnTo>
                    <a:pt x="1759712" y="0"/>
                  </a:lnTo>
                  <a:lnTo>
                    <a:pt x="1759712" y="1759712"/>
                  </a:lnTo>
                  <a:close/>
                </a:path>
              </a:pathLst>
            </a:custGeom>
            <a:solidFill>
              <a:srgbClr val="FDC608"/>
            </a:solidFill>
            <a:ln>
              <a:solidFill>
                <a:srgbClr val="FFFFFF"/>
              </a:solidFill>
            </a:ln>
            <a:effectLst/>
          </p:spPr>
          <p:txBody>
            <a:bodyPr spcFirstLastPara="0" vert="horz" wrap="square" lIns="509238" tIns="122682" rIns="122681" bIns="509238" numCol="1" spcCol="127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2269"/>
                </a:spcAft>
              </a:pPr>
              <a:r>
                <a:rPr lang="de-DE" sz="3750" b="1" dirty="0">
                  <a:solidFill>
                    <a:srgbClr val="FFFFFF"/>
                  </a:solidFill>
                  <a:latin typeface="Montserrat"/>
                  <a:ea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de-AT" sz="3750" dirty="0">
                <a:latin typeface="Montserrat"/>
                <a:ea typeface="Times New Roman" panose="02020603050405020304" pitchFamily="18" charset="0"/>
              </a:endParaRPr>
            </a:p>
          </p:txBody>
        </p:sp>
      </p:grpSp>
      <p:sp>
        <p:nvSpPr>
          <p:cNvPr id="14" name="Rechteck 13"/>
          <p:cNvSpPr/>
          <p:nvPr/>
        </p:nvSpPr>
        <p:spPr>
          <a:xfrm>
            <a:off x="1097038" y="2112090"/>
            <a:ext cx="2208964" cy="173709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en-GB" sz="1500" b="1" dirty="0" err="1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Puncte</a:t>
            </a:r>
            <a:r>
              <a:rPr lang="en-GB" sz="1500" b="1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500" b="1" dirty="0" err="1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tari</a:t>
            </a:r>
            <a:endParaRPr lang="en-GB" sz="1500" b="1" dirty="0">
              <a:solidFill>
                <a:srgbClr val="000000"/>
              </a:solidFill>
              <a:latin typeface="Montserra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500" dirty="0">
              <a:solidFill>
                <a:srgbClr val="000000"/>
              </a:solidFill>
              <a:latin typeface="Montserra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000" dirty="0">
                <a:solidFill>
                  <a:srgbClr val="000000"/>
                </a:solidFill>
                <a:latin typeface="Montserrat"/>
                <a:cs typeface="Times New Roman" panose="02020603050405020304" pitchFamily="18" charset="0"/>
              </a:rPr>
              <a:t>Ce </a:t>
            </a:r>
            <a:r>
              <a:rPr lang="fr-FR" sz="1000" dirty="0" err="1">
                <a:solidFill>
                  <a:srgbClr val="000000"/>
                </a:solidFill>
                <a:latin typeface="Montserrat"/>
                <a:cs typeface="Times New Roman" panose="02020603050405020304" pitchFamily="18" charset="0"/>
              </a:rPr>
              <a:t>faci</a:t>
            </a:r>
            <a:r>
              <a:rPr lang="fr-FR" sz="1000" dirty="0">
                <a:solidFill>
                  <a:srgbClr val="000000"/>
                </a:solidFill>
                <a:latin typeface="Montserrat"/>
                <a:cs typeface="Times New Roman" panose="02020603050405020304" pitchFamily="18" charset="0"/>
              </a:rPr>
              <a:t> bine? Ce </a:t>
            </a:r>
            <a:r>
              <a:rPr lang="fr-FR" sz="1000" dirty="0" err="1">
                <a:solidFill>
                  <a:srgbClr val="000000"/>
                </a:solidFill>
                <a:latin typeface="Montserrat"/>
                <a:cs typeface="Times New Roman" panose="02020603050405020304" pitchFamily="18" charset="0"/>
              </a:rPr>
              <a:t>resurse</a:t>
            </a:r>
            <a:r>
              <a:rPr lang="fr-FR" sz="1000" dirty="0">
                <a:solidFill>
                  <a:srgbClr val="000000"/>
                </a:solidFill>
                <a:latin typeface="Montserrat"/>
                <a:cs typeface="Times New Roman" panose="02020603050405020304" pitchFamily="18" charset="0"/>
              </a:rPr>
              <a:t> interne ai? Ce </a:t>
            </a:r>
            <a:r>
              <a:rPr lang="fr-FR" sz="1000" dirty="0" err="1">
                <a:solidFill>
                  <a:srgbClr val="000000"/>
                </a:solidFill>
                <a:latin typeface="Montserrat"/>
                <a:cs typeface="Times New Roman" panose="02020603050405020304" pitchFamily="18" charset="0"/>
              </a:rPr>
              <a:t>avantaje</a:t>
            </a:r>
            <a:r>
              <a:rPr lang="fr-FR" sz="1000" dirty="0">
                <a:solidFill>
                  <a:srgbClr val="000000"/>
                </a:solidFill>
                <a:latin typeface="Montserrat"/>
                <a:cs typeface="Times New Roman" panose="02020603050405020304" pitchFamily="18" charset="0"/>
              </a:rPr>
              <a:t> ai </a:t>
            </a:r>
            <a:r>
              <a:rPr lang="fr-FR" sz="1000" dirty="0" err="1">
                <a:solidFill>
                  <a:srgbClr val="000000"/>
                </a:solidFill>
                <a:latin typeface="Montserrat"/>
                <a:cs typeface="Times New Roman" panose="02020603050405020304" pitchFamily="18" charset="0"/>
              </a:rPr>
              <a:t>în</a:t>
            </a:r>
            <a:r>
              <a:rPr lang="fr-FR" sz="1000" dirty="0">
                <a:solidFill>
                  <a:srgbClr val="000000"/>
                </a:solidFill>
                <a:latin typeface="Montserrat"/>
                <a:cs typeface="Times New Roman" panose="02020603050405020304" pitchFamily="18" charset="0"/>
              </a:rPr>
              <a:t> </a:t>
            </a:r>
            <a:r>
              <a:rPr lang="fr-FR" sz="1000" dirty="0" err="1">
                <a:solidFill>
                  <a:srgbClr val="000000"/>
                </a:solidFill>
                <a:latin typeface="Montserrat"/>
                <a:cs typeface="Times New Roman" panose="02020603050405020304" pitchFamily="18" charset="0"/>
              </a:rPr>
              <a:t>comparație</a:t>
            </a:r>
            <a:r>
              <a:rPr lang="fr-FR" sz="1000" dirty="0">
                <a:solidFill>
                  <a:srgbClr val="000000"/>
                </a:solidFill>
                <a:latin typeface="Montserrat"/>
                <a:cs typeface="Times New Roman" panose="02020603050405020304" pitchFamily="18" charset="0"/>
              </a:rPr>
              <a:t> </a:t>
            </a:r>
            <a:r>
              <a:rPr lang="fr-FR" sz="1000" dirty="0" err="1">
                <a:solidFill>
                  <a:srgbClr val="000000"/>
                </a:solidFill>
                <a:latin typeface="Montserrat"/>
                <a:cs typeface="Times New Roman" panose="02020603050405020304" pitchFamily="18" charset="0"/>
              </a:rPr>
              <a:t>cu</a:t>
            </a:r>
            <a:r>
              <a:rPr lang="fr-FR" sz="1000" dirty="0">
                <a:solidFill>
                  <a:srgbClr val="000000"/>
                </a:solidFill>
                <a:latin typeface="Montserrat"/>
                <a:cs typeface="Times New Roman" panose="02020603050405020304" pitchFamily="18" charset="0"/>
              </a:rPr>
              <a:t> </a:t>
            </a:r>
            <a:r>
              <a:rPr lang="fr-FR" sz="1000" dirty="0" err="1">
                <a:solidFill>
                  <a:srgbClr val="000000"/>
                </a:solidFill>
                <a:latin typeface="Montserrat"/>
                <a:cs typeface="Times New Roman" panose="02020603050405020304" pitchFamily="18" charset="0"/>
              </a:rPr>
              <a:t>concurenții</a:t>
            </a:r>
            <a:r>
              <a:rPr lang="fr-FR" sz="1000" dirty="0">
                <a:solidFill>
                  <a:srgbClr val="000000"/>
                </a:solidFill>
                <a:latin typeface="Montserrat"/>
                <a:cs typeface="Times New Roman" panose="02020603050405020304" pitchFamily="18" charset="0"/>
              </a:rPr>
              <a:t> </a:t>
            </a:r>
            <a:r>
              <a:rPr lang="fr-FR" sz="1000" dirty="0" err="1">
                <a:solidFill>
                  <a:srgbClr val="000000"/>
                </a:solidFill>
                <a:latin typeface="Montserrat"/>
                <a:cs typeface="Times New Roman" panose="02020603050405020304" pitchFamily="18" charset="0"/>
              </a:rPr>
              <a:t>tăi</a:t>
            </a:r>
            <a:r>
              <a:rPr lang="fr-FR" sz="1000" dirty="0">
                <a:solidFill>
                  <a:srgbClr val="000000"/>
                </a:solidFill>
                <a:latin typeface="Montserrat"/>
                <a:cs typeface="Times New Roman" panose="02020603050405020304" pitchFamily="18" charset="0"/>
              </a:rPr>
              <a:t>?</a:t>
            </a:r>
            <a:r>
              <a:rPr lang="en-GB" sz="100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AT" sz="1000" i="1" dirty="0">
              <a:ea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5710688" y="1898266"/>
            <a:ext cx="2811276" cy="185685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en-US" sz="1500" dirty="0">
              <a:latin typeface="Montserrat"/>
              <a:ea typeface="Times New Roman" panose="02020603050405020304" pitchFamily="18" charset="0"/>
            </a:endParaRPr>
          </a:p>
          <a:p>
            <a:r>
              <a:rPr lang="en-US" sz="1500" b="1" dirty="0" err="1">
                <a:latin typeface="Montserrat"/>
                <a:ea typeface="Times New Roman" panose="02020603050405020304" pitchFamily="18" charset="0"/>
              </a:rPr>
              <a:t>Puncte</a:t>
            </a:r>
            <a:r>
              <a:rPr lang="en-US" sz="1500" b="1" dirty="0">
                <a:latin typeface="Montserrat"/>
                <a:ea typeface="Times New Roman" panose="02020603050405020304" pitchFamily="18" charset="0"/>
              </a:rPr>
              <a:t> </a:t>
            </a:r>
            <a:r>
              <a:rPr lang="en-US" sz="1500" b="1" dirty="0" err="1">
                <a:latin typeface="Montserrat"/>
                <a:ea typeface="Times New Roman" panose="02020603050405020304" pitchFamily="18" charset="0"/>
              </a:rPr>
              <a:t>slabe</a:t>
            </a:r>
            <a:r>
              <a:rPr lang="en-US" sz="1620" dirty="0">
                <a:latin typeface="Montserrat"/>
                <a:ea typeface="Times New Roman" panose="02020603050405020304" pitchFamily="18" charset="0"/>
              </a:rPr>
              <a:t> </a:t>
            </a:r>
          </a:p>
          <a:p>
            <a:endParaRPr lang="en-US" sz="1620" dirty="0">
              <a:solidFill>
                <a:srgbClr val="3C7486"/>
              </a:solidFill>
              <a:latin typeface="Montserrat"/>
            </a:endParaRPr>
          </a:p>
          <a:p>
            <a:r>
              <a:rPr lang="en-US" sz="1000" i="1" dirty="0">
                <a:latin typeface="Montserrat" pitchFamily="50" charset="0"/>
              </a:rPr>
              <a:t>C</a:t>
            </a:r>
            <a:r>
              <a:rPr lang="vi-VN" sz="1000" i="1" dirty="0">
                <a:latin typeface="Montserrat" pitchFamily="50" charset="0"/>
              </a:rPr>
              <a:t>e </a:t>
            </a:r>
            <a:r>
              <a:rPr lang="en-US" sz="1000" i="1" dirty="0">
                <a:latin typeface="Montserrat" pitchFamily="50" charset="0"/>
              </a:rPr>
              <a:t>ii </a:t>
            </a:r>
            <a:r>
              <a:rPr lang="vi-VN" sz="1000" i="1" dirty="0">
                <a:latin typeface="Montserrat" pitchFamily="50" charset="0"/>
              </a:rPr>
              <a:t>lipsește proiectului tău? Unde are proiectul </a:t>
            </a:r>
            <a:r>
              <a:rPr lang="en-US" sz="1000" i="1" dirty="0">
                <a:latin typeface="Montserrat" pitchFamily="50" charset="0"/>
              </a:rPr>
              <a:t>t</a:t>
            </a:r>
            <a:r>
              <a:rPr lang="ro-RO" sz="1000" i="1" dirty="0">
                <a:latin typeface="Montserrat" pitchFamily="50" charset="0"/>
              </a:rPr>
              <a:t>ă</a:t>
            </a:r>
            <a:r>
              <a:rPr lang="en-US" sz="1000" i="1" dirty="0">
                <a:latin typeface="Montserrat" pitchFamily="50" charset="0"/>
              </a:rPr>
              <a:t>u</a:t>
            </a:r>
            <a:r>
              <a:rPr lang="vi-VN" sz="1000" i="1" dirty="0">
                <a:latin typeface="Montserrat" pitchFamily="50" charset="0"/>
              </a:rPr>
              <a:t> resurse limitate? Ce domenii trebuie îmbunătățite, astfel încât să </a:t>
            </a:r>
            <a:r>
              <a:rPr lang="en-US" sz="1000" i="1" dirty="0" err="1">
                <a:latin typeface="Montserrat" pitchFamily="50" charset="0"/>
              </a:rPr>
              <a:t>iti</a:t>
            </a:r>
            <a:r>
              <a:rPr lang="en-US" sz="1000" i="1" dirty="0">
                <a:latin typeface="Montserrat" pitchFamily="50" charset="0"/>
              </a:rPr>
              <a:t>  </a:t>
            </a:r>
            <a:r>
              <a:rPr lang="en-US" sz="1000" i="1" dirty="0" err="1">
                <a:latin typeface="Montserrat" pitchFamily="50" charset="0"/>
              </a:rPr>
              <a:t>poti</a:t>
            </a:r>
            <a:r>
              <a:rPr lang="vi-VN" sz="1000" i="1" dirty="0">
                <a:latin typeface="Montserrat" pitchFamily="50" charset="0"/>
              </a:rPr>
              <a:t> îndeplini obiectivele?</a:t>
            </a:r>
            <a:endParaRPr lang="en-US" sz="1000" i="1" dirty="0">
              <a:latin typeface="Montserrat" pitchFamily="50" charset="0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5990126" y="4342809"/>
            <a:ext cx="2473906" cy="145784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vi-VN" sz="1500" b="1" dirty="0">
                <a:latin typeface="Montserrat"/>
                <a:ea typeface="Times New Roman" panose="02020603050405020304" pitchFamily="18" charset="0"/>
              </a:rPr>
              <a:t>Amenințări</a:t>
            </a:r>
            <a:endParaRPr lang="en-US" sz="975" dirty="0">
              <a:latin typeface="Montserrat"/>
              <a:ea typeface="Times New Roman" panose="02020603050405020304" pitchFamily="18" charset="0"/>
            </a:endParaRPr>
          </a:p>
          <a:p>
            <a:r>
              <a:rPr lang="vi-VN" sz="1000" i="1" dirty="0">
                <a:latin typeface="Montserrat" pitchFamily="50" charset="0"/>
              </a:rPr>
              <a:t>Cu ce riscuri </a:t>
            </a:r>
            <a:r>
              <a:rPr lang="en-US" sz="1000" i="1" dirty="0" err="1">
                <a:latin typeface="Montserrat" pitchFamily="50" charset="0"/>
              </a:rPr>
              <a:t>te</a:t>
            </a:r>
            <a:r>
              <a:rPr lang="en-US" sz="1000" i="1" dirty="0">
                <a:latin typeface="Montserrat" pitchFamily="50" charset="0"/>
              </a:rPr>
              <a:t> </a:t>
            </a:r>
            <a:r>
              <a:rPr lang="en-US" sz="1000" i="1" dirty="0" err="1">
                <a:latin typeface="Montserrat" pitchFamily="50" charset="0"/>
              </a:rPr>
              <a:t>confrunti</a:t>
            </a:r>
            <a:r>
              <a:rPr lang="en-US" sz="1000" i="1" dirty="0">
                <a:latin typeface="Montserrat" pitchFamily="50" charset="0"/>
              </a:rPr>
              <a:t> </a:t>
            </a:r>
            <a:r>
              <a:rPr lang="vi-VN" sz="1000" i="1" dirty="0">
                <a:latin typeface="Montserrat" pitchFamily="50" charset="0"/>
              </a:rPr>
              <a:t> în ceea ce privește situația politică, economică, socială, tehnologică, juridică și de mediu actuală și viitoare?</a:t>
            </a:r>
            <a:endParaRPr lang="en-US" sz="1620" dirty="0">
              <a:latin typeface="Montserrat"/>
              <a:ea typeface="Times New Roman" panose="02020603050405020304" pitchFamily="18" charset="0"/>
            </a:endParaRPr>
          </a:p>
          <a:p>
            <a:pPr marL="128588" indent="-128588">
              <a:buFontTx/>
              <a:buChar char="-"/>
            </a:pPr>
            <a:endParaRPr lang="en-US" sz="975" dirty="0">
              <a:latin typeface="Montserrat"/>
              <a:ea typeface="Times New Roman" panose="02020603050405020304" pitchFamily="18" charset="0"/>
            </a:endParaRPr>
          </a:p>
          <a:p>
            <a:endParaRPr lang="en-US" sz="975" dirty="0">
              <a:latin typeface="Montserrat"/>
              <a:ea typeface="Times New Roman" panose="02020603050405020304" pitchFamily="18" charset="0"/>
            </a:endParaRPr>
          </a:p>
          <a:p>
            <a:endParaRPr lang="en-US" sz="975" dirty="0">
              <a:latin typeface="Montserrat"/>
              <a:ea typeface="Times New Roman" panose="02020603050405020304" pitchFamily="18" charset="0"/>
            </a:endParaRPr>
          </a:p>
          <a:p>
            <a:pPr marL="128588" indent="-128588">
              <a:buFontTx/>
              <a:buChar char="-"/>
            </a:pPr>
            <a:endParaRPr lang="en-US" sz="975" dirty="0">
              <a:latin typeface="Montserrat"/>
              <a:ea typeface="Times New Roman" panose="02020603050405020304" pitchFamily="18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1097038" y="4344053"/>
            <a:ext cx="2251811" cy="1355355"/>
          </a:xfrm>
          <a:prstGeom prst="rect">
            <a:avLst/>
          </a:prstGeom>
          <a:ln>
            <a:noFill/>
          </a:ln>
        </p:spPr>
        <p:txBody>
          <a:bodyPr wrap="square">
            <a:noAutofit/>
          </a:bodyPr>
          <a:lstStyle/>
          <a:p>
            <a:r>
              <a:rPr lang="en-US" sz="1500" b="1" dirty="0" err="1">
                <a:latin typeface="Montserrat"/>
                <a:ea typeface="Times New Roman" panose="02020603050405020304" pitchFamily="18" charset="0"/>
              </a:rPr>
              <a:t>O</a:t>
            </a:r>
            <a:r>
              <a:rPr lang="en-US" sz="1500" dirty="0" err="1">
                <a:latin typeface="Montserrat"/>
                <a:ea typeface="Times New Roman" panose="02020603050405020304" pitchFamily="18" charset="0"/>
              </a:rPr>
              <a:t>portunitati</a:t>
            </a:r>
            <a:endParaRPr lang="en-US" sz="1620" dirty="0">
              <a:latin typeface="Montserrat"/>
              <a:ea typeface="Times New Roman" panose="02020603050405020304" pitchFamily="18" charset="0"/>
            </a:endParaRPr>
          </a:p>
          <a:p>
            <a:pPr marL="128588" indent="-128588">
              <a:buFontTx/>
              <a:buChar char="-"/>
            </a:pPr>
            <a:endParaRPr lang="en-US" sz="975" dirty="0">
              <a:latin typeface="Montserrat"/>
              <a:ea typeface="Times New Roman" panose="02020603050405020304" pitchFamily="18" charset="0"/>
            </a:endParaRPr>
          </a:p>
          <a:p>
            <a:r>
              <a:rPr lang="ro-RO" sz="1000" i="1" dirty="0">
                <a:latin typeface="Montserrat" pitchFamily="50" charset="0"/>
              </a:rPr>
              <a:t>C</a:t>
            </a:r>
            <a:r>
              <a:rPr lang="vi-VN" sz="1000" i="1" dirty="0">
                <a:latin typeface="Montserrat" pitchFamily="50" charset="0"/>
              </a:rPr>
              <a:t>e șanse </a:t>
            </a:r>
            <a:r>
              <a:rPr lang="ro-RO" sz="1000" i="1" dirty="0">
                <a:latin typeface="Montserrat" pitchFamily="50" charset="0"/>
              </a:rPr>
              <a:t>ai </a:t>
            </a:r>
            <a:r>
              <a:rPr lang="vi-VN" sz="1000" i="1" dirty="0">
                <a:latin typeface="Montserrat" pitchFamily="50" charset="0"/>
              </a:rPr>
              <a:t>în ceea ce privește situația politică, economică, socială, tehnologică, juridică și de mediu actuală și viitoare?</a:t>
            </a:r>
            <a:endParaRPr lang="en-US" sz="975" dirty="0">
              <a:latin typeface="Montserra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15680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/>
          <p:cNvGrpSpPr/>
          <p:nvPr/>
        </p:nvGrpSpPr>
        <p:grpSpPr>
          <a:xfrm>
            <a:off x="982377" y="2034121"/>
            <a:ext cx="7374038" cy="1889060"/>
            <a:chOff x="-998315" y="-937803"/>
            <a:chExt cx="8703517" cy="2929162"/>
          </a:xfrm>
        </p:grpSpPr>
        <p:sp>
          <p:nvSpPr>
            <p:cNvPr id="4" name="Freihandform 3"/>
            <p:cNvSpPr/>
            <p:nvPr/>
          </p:nvSpPr>
          <p:spPr>
            <a:xfrm>
              <a:off x="4169860" y="-937803"/>
              <a:ext cx="3535342" cy="2908325"/>
            </a:xfrm>
            <a:custGeom>
              <a:avLst/>
              <a:gdLst>
                <a:gd name="connsiteX0" fmla="*/ 0 w 2007616"/>
                <a:gd name="connsiteY0" fmla="*/ 130048 h 1300480"/>
                <a:gd name="connsiteX1" fmla="*/ 130048 w 2007616"/>
                <a:gd name="connsiteY1" fmla="*/ 0 h 1300480"/>
                <a:gd name="connsiteX2" fmla="*/ 1877568 w 2007616"/>
                <a:gd name="connsiteY2" fmla="*/ 0 h 1300480"/>
                <a:gd name="connsiteX3" fmla="*/ 2007616 w 2007616"/>
                <a:gd name="connsiteY3" fmla="*/ 130048 h 1300480"/>
                <a:gd name="connsiteX4" fmla="*/ 2007616 w 2007616"/>
                <a:gd name="connsiteY4" fmla="*/ 1170432 h 1300480"/>
                <a:gd name="connsiteX5" fmla="*/ 1877568 w 2007616"/>
                <a:gd name="connsiteY5" fmla="*/ 1300480 h 1300480"/>
                <a:gd name="connsiteX6" fmla="*/ 130048 w 2007616"/>
                <a:gd name="connsiteY6" fmla="*/ 1300480 h 1300480"/>
                <a:gd name="connsiteX7" fmla="*/ 0 w 2007616"/>
                <a:gd name="connsiteY7" fmla="*/ 1170432 h 1300480"/>
                <a:gd name="connsiteX8" fmla="*/ 0 w 2007616"/>
                <a:gd name="connsiteY8" fmla="*/ 130048 h 130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07616" h="1300480">
                  <a:moveTo>
                    <a:pt x="0" y="130048"/>
                  </a:moveTo>
                  <a:cubicBezTo>
                    <a:pt x="0" y="58224"/>
                    <a:pt x="58224" y="0"/>
                    <a:pt x="130048" y="0"/>
                  </a:cubicBezTo>
                  <a:lnTo>
                    <a:pt x="1877568" y="0"/>
                  </a:lnTo>
                  <a:cubicBezTo>
                    <a:pt x="1949392" y="0"/>
                    <a:pt x="2007616" y="58224"/>
                    <a:pt x="2007616" y="130048"/>
                  </a:cubicBezTo>
                  <a:lnTo>
                    <a:pt x="2007616" y="1170432"/>
                  </a:lnTo>
                  <a:cubicBezTo>
                    <a:pt x="2007616" y="1242256"/>
                    <a:pt x="1949392" y="1300480"/>
                    <a:pt x="1877568" y="1300480"/>
                  </a:cubicBezTo>
                  <a:lnTo>
                    <a:pt x="130048" y="1300480"/>
                  </a:lnTo>
                  <a:cubicBezTo>
                    <a:pt x="58224" y="1300480"/>
                    <a:pt x="0" y="1242256"/>
                    <a:pt x="0" y="1170432"/>
                  </a:cubicBezTo>
                  <a:lnTo>
                    <a:pt x="0" y="130048"/>
                  </a:lnTo>
                  <a:close/>
                </a:path>
              </a:pathLst>
            </a:custGeom>
            <a:noFill/>
            <a:ln w="12700" cap="flat" cmpd="sng" algn="ctr">
              <a:solidFill>
                <a:srgbClr val="003399"/>
              </a:solidFill>
              <a:prstDash val="solid"/>
              <a:miter lim="800000"/>
            </a:ln>
            <a:effectLst/>
          </p:spPr>
          <p:txBody>
            <a:bodyPr spcFirstLastPara="0" vert="horz" wrap="square" lIns="558863" tIns="107150" rIns="107151" bIns="350990" numCol="1" spcCol="1270" anchor="t" anchorCtr="0">
              <a:noAutofit/>
            </a:bodyPr>
            <a:lstStyle/>
            <a:p>
              <a:endParaRPr lang="de-AT" sz="1620"/>
            </a:p>
          </p:txBody>
        </p:sp>
        <p:sp>
          <p:nvSpPr>
            <p:cNvPr id="6" name="Freihandform 5"/>
            <p:cNvSpPr/>
            <p:nvPr/>
          </p:nvSpPr>
          <p:spPr>
            <a:xfrm>
              <a:off x="-998315" y="-937803"/>
              <a:ext cx="2982608" cy="2908325"/>
            </a:xfrm>
            <a:custGeom>
              <a:avLst/>
              <a:gdLst>
                <a:gd name="connsiteX0" fmla="*/ 0 w 2007616"/>
                <a:gd name="connsiteY0" fmla="*/ 130048 h 1300480"/>
                <a:gd name="connsiteX1" fmla="*/ 130048 w 2007616"/>
                <a:gd name="connsiteY1" fmla="*/ 0 h 1300480"/>
                <a:gd name="connsiteX2" fmla="*/ 1877568 w 2007616"/>
                <a:gd name="connsiteY2" fmla="*/ 0 h 1300480"/>
                <a:gd name="connsiteX3" fmla="*/ 2007616 w 2007616"/>
                <a:gd name="connsiteY3" fmla="*/ 130048 h 1300480"/>
                <a:gd name="connsiteX4" fmla="*/ 2007616 w 2007616"/>
                <a:gd name="connsiteY4" fmla="*/ 1170432 h 1300480"/>
                <a:gd name="connsiteX5" fmla="*/ 1877568 w 2007616"/>
                <a:gd name="connsiteY5" fmla="*/ 1300480 h 1300480"/>
                <a:gd name="connsiteX6" fmla="*/ 130048 w 2007616"/>
                <a:gd name="connsiteY6" fmla="*/ 1300480 h 1300480"/>
                <a:gd name="connsiteX7" fmla="*/ 0 w 2007616"/>
                <a:gd name="connsiteY7" fmla="*/ 1170432 h 1300480"/>
                <a:gd name="connsiteX8" fmla="*/ 0 w 2007616"/>
                <a:gd name="connsiteY8" fmla="*/ 130048 h 130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07616" h="1300480">
                  <a:moveTo>
                    <a:pt x="0" y="130048"/>
                  </a:moveTo>
                  <a:cubicBezTo>
                    <a:pt x="0" y="58224"/>
                    <a:pt x="58224" y="0"/>
                    <a:pt x="130048" y="0"/>
                  </a:cubicBezTo>
                  <a:lnTo>
                    <a:pt x="1877568" y="0"/>
                  </a:lnTo>
                  <a:cubicBezTo>
                    <a:pt x="1949392" y="0"/>
                    <a:pt x="2007616" y="58224"/>
                    <a:pt x="2007616" y="130048"/>
                  </a:cubicBezTo>
                  <a:lnTo>
                    <a:pt x="2007616" y="1170432"/>
                  </a:lnTo>
                  <a:cubicBezTo>
                    <a:pt x="2007616" y="1242256"/>
                    <a:pt x="1949392" y="1300480"/>
                    <a:pt x="1877568" y="1300480"/>
                  </a:cubicBezTo>
                  <a:lnTo>
                    <a:pt x="130048" y="1300480"/>
                  </a:lnTo>
                  <a:cubicBezTo>
                    <a:pt x="58224" y="1300480"/>
                    <a:pt x="0" y="1242256"/>
                    <a:pt x="0" y="1170432"/>
                  </a:cubicBezTo>
                  <a:lnTo>
                    <a:pt x="0" y="130048"/>
                  </a:lnTo>
                  <a:close/>
                </a:path>
              </a:pathLst>
            </a:custGeom>
            <a:noFill/>
            <a:ln w="12700" cap="flat" cmpd="sng" algn="ctr">
              <a:solidFill>
                <a:srgbClr val="003399"/>
              </a:solidFill>
              <a:prstDash val="solid"/>
              <a:miter lim="800000"/>
            </a:ln>
            <a:effectLst/>
          </p:spPr>
          <p:txBody>
            <a:bodyPr spcFirstLastPara="0" vert="horz" wrap="square" lIns="107150" tIns="107150" rIns="558864" bIns="350990" numCol="1" spcCol="1270" anchor="t" anchorCtr="0">
              <a:noAutofit/>
            </a:bodyPr>
            <a:lstStyle/>
            <a:p>
              <a:endParaRPr lang="de-AT" sz="1620"/>
            </a:p>
          </p:txBody>
        </p:sp>
        <p:sp>
          <p:nvSpPr>
            <p:cNvPr id="7" name="Freihandform 6"/>
            <p:cNvSpPr/>
            <p:nvPr/>
          </p:nvSpPr>
          <p:spPr>
            <a:xfrm>
              <a:off x="1269515" y="231647"/>
              <a:ext cx="1815253" cy="1759712"/>
            </a:xfrm>
            <a:custGeom>
              <a:avLst/>
              <a:gdLst>
                <a:gd name="connsiteX0" fmla="*/ 0 w 1759712"/>
                <a:gd name="connsiteY0" fmla="*/ 1759712 h 1759712"/>
                <a:gd name="connsiteX1" fmla="*/ 1759712 w 1759712"/>
                <a:gd name="connsiteY1" fmla="*/ 0 h 1759712"/>
                <a:gd name="connsiteX2" fmla="*/ 1759712 w 1759712"/>
                <a:gd name="connsiteY2" fmla="*/ 1759712 h 1759712"/>
                <a:gd name="connsiteX3" fmla="*/ 0 w 1759712"/>
                <a:gd name="connsiteY3" fmla="*/ 1759712 h 1759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9712" h="1759712">
                  <a:moveTo>
                    <a:pt x="0" y="1759712"/>
                  </a:moveTo>
                  <a:cubicBezTo>
                    <a:pt x="0" y="787850"/>
                    <a:pt x="787850" y="0"/>
                    <a:pt x="1759712" y="0"/>
                  </a:cubicBezTo>
                  <a:lnTo>
                    <a:pt x="1759712" y="1759712"/>
                  </a:lnTo>
                  <a:lnTo>
                    <a:pt x="0" y="1759712"/>
                  </a:lnTo>
                  <a:close/>
                </a:path>
              </a:pathLst>
            </a:custGeom>
            <a:solidFill>
              <a:srgbClr val="003399"/>
            </a:solidFill>
            <a:ln>
              <a:solidFill>
                <a:srgbClr val="FFFFFF"/>
              </a:solidFill>
            </a:ln>
            <a:effectLst/>
          </p:spPr>
          <p:txBody>
            <a:bodyPr spcFirstLastPara="0" vert="horz" wrap="square" lIns="509238" tIns="509238" rIns="122682" bIns="122682" numCol="1" spcCol="1270" anchor="b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2269"/>
                </a:spcAft>
              </a:pPr>
              <a:r>
                <a:rPr lang="de-DE" sz="3750" b="1" dirty="0">
                  <a:solidFill>
                    <a:srgbClr val="FFFFFF"/>
                  </a:solidFill>
                  <a:latin typeface="Montserrat"/>
                  <a:ea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de-AT" sz="3750" dirty="0">
                <a:latin typeface="Montserrat"/>
                <a:ea typeface="Times New Roman" panose="02020603050405020304" pitchFamily="18" charset="0"/>
              </a:endParaRPr>
            </a:p>
          </p:txBody>
        </p:sp>
        <p:sp>
          <p:nvSpPr>
            <p:cNvPr id="8" name="Freihandform 7"/>
            <p:cNvSpPr/>
            <p:nvPr/>
          </p:nvSpPr>
          <p:spPr>
            <a:xfrm>
              <a:off x="3153277" y="231647"/>
              <a:ext cx="1815253" cy="1759712"/>
            </a:xfrm>
            <a:custGeom>
              <a:avLst/>
              <a:gdLst>
                <a:gd name="connsiteX0" fmla="*/ 0 w 1759712"/>
                <a:gd name="connsiteY0" fmla="*/ 1759712 h 1759712"/>
                <a:gd name="connsiteX1" fmla="*/ 1759712 w 1759712"/>
                <a:gd name="connsiteY1" fmla="*/ 0 h 1759712"/>
                <a:gd name="connsiteX2" fmla="*/ 1759712 w 1759712"/>
                <a:gd name="connsiteY2" fmla="*/ 1759712 h 1759712"/>
                <a:gd name="connsiteX3" fmla="*/ 0 w 1759712"/>
                <a:gd name="connsiteY3" fmla="*/ 1759712 h 1759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9712" h="1759712">
                  <a:moveTo>
                    <a:pt x="0" y="0"/>
                  </a:moveTo>
                  <a:cubicBezTo>
                    <a:pt x="971862" y="0"/>
                    <a:pt x="1759712" y="787850"/>
                    <a:pt x="1759712" y="1759712"/>
                  </a:cubicBezTo>
                  <a:lnTo>
                    <a:pt x="0" y="17597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  <a:ln>
              <a:solidFill>
                <a:srgbClr val="FFFFFF"/>
              </a:solidFill>
            </a:ln>
            <a:effectLst/>
          </p:spPr>
          <p:txBody>
            <a:bodyPr spcFirstLastPara="0" vert="horz" wrap="square" lIns="122682" tIns="509238" rIns="509238" bIns="122682" numCol="1" spcCol="1270" anchor="b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2269"/>
                </a:spcAft>
              </a:pPr>
              <a:r>
                <a:rPr lang="de-DE" sz="3750" b="1" dirty="0">
                  <a:solidFill>
                    <a:srgbClr val="FFFFFF"/>
                  </a:solidFill>
                  <a:latin typeface="Montserrat"/>
                  <a:ea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endParaRPr lang="de-AT" sz="3750" dirty="0">
                <a:latin typeface="Montserrat"/>
                <a:ea typeface="Times New Roman" panose="02020603050405020304" pitchFamily="18" charset="0"/>
              </a:endParaRP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942859" y="4005067"/>
            <a:ext cx="7473524" cy="1636688"/>
            <a:chOff x="-1021231" y="1799885"/>
            <a:chExt cx="8620665" cy="2537836"/>
          </a:xfrm>
        </p:grpSpPr>
        <p:sp>
          <p:nvSpPr>
            <p:cNvPr id="10" name="Freihandform 9"/>
            <p:cNvSpPr/>
            <p:nvPr/>
          </p:nvSpPr>
          <p:spPr>
            <a:xfrm>
              <a:off x="4098779" y="1832611"/>
              <a:ext cx="3500655" cy="2505108"/>
            </a:xfrm>
            <a:custGeom>
              <a:avLst/>
              <a:gdLst>
                <a:gd name="connsiteX0" fmla="*/ 0 w 2007616"/>
                <a:gd name="connsiteY0" fmla="*/ 130048 h 1300480"/>
                <a:gd name="connsiteX1" fmla="*/ 130048 w 2007616"/>
                <a:gd name="connsiteY1" fmla="*/ 0 h 1300480"/>
                <a:gd name="connsiteX2" fmla="*/ 1877568 w 2007616"/>
                <a:gd name="connsiteY2" fmla="*/ 0 h 1300480"/>
                <a:gd name="connsiteX3" fmla="*/ 2007616 w 2007616"/>
                <a:gd name="connsiteY3" fmla="*/ 130048 h 1300480"/>
                <a:gd name="connsiteX4" fmla="*/ 2007616 w 2007616"/>
                <a:gd name="connsiteY4" fmla="*/ 1170432 h 1300480"/>
                <a:gd name="connsiteX5" fmla="*/ 1877568 w 2007616"/>
                <a:gd name="connsiteY5" fmla="*/ 1300480 h 1300480"/>
                <a:gd name="connsiteX6" fmla="*/ 130048 w 2007616"/>
                <a:gd name="connsiteY6" fmla="*/ 1300480 h 1300480"/>
                <a:gd name="connsiteX7" fmla="*/ 0 w 2007616"/>
                <a:gd name="connsiteY7" fmla="*/ 1170432 h 1300480"/>
                <a:gd name="connsiteX8" fmla="*/ 0 w 2007616"/>
                <a:gd name="connsiteY8" fmla="*/ 130048 h 130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07616" h="1300480">
                  <a:moveTo>
                    <a:pt x="0" y="130048"/>
                  </a:moveTo>
                  <a:cubicBezTo>
                    <a:pt x="0" y="58224"/>
                    <a:pt x="58224" y="0"/>
                    <a:pt x="130048" y="0"/>
                  </a:cubicBezTo>
                  <a:lnTo>
                    <a:pt x="1877568" y="0"/>
                  </a:lnTo>
                  <a:cubicBezTo>
                    <a:pt x="1949392" y="0"/>
                    <a:pt x="2007616" y="58224"/>
                    <a:pt x="2007616" y="130048"/>
                  </a:cubicBezTo>
                  <a:lnTo>
                    <a:pt x="2007616" y="1170432"/>
                  </a:lnTo>
                  <a:cubicBezTo>
                    <a:pt x="2007616" y="1242256"/>
                    <a:pt x="1949392" y="1300480"/>
                    <a:pt x="1877568" y="1300480"/>
                  </a:cubicBezTo>
                  <a:lnTo>
                    <a:pt x="130048" y="1300480"/>
                  </a:lnTo>
                  <a:cubicBezTo>
                    <a:pt x="58224" y="1300480"/>
                    <a:pt x="0" y="1242256"/>
                    <a:pt x="0" y="1170432"/>
                  </a:cubicBezTo>
                  <a:lnTo>
                    <a:pt x="0" y="130048"/>
                  </a:lnTo>
                  <a:close/>
                </a:path>
              </a:pathLst>
            </a:custGeom>
            <a:noFill/>
            <a:ln w="12700" cap="flat" cmpd="sng" algn="ctr">
              <a:solidFill>
                <a:srgbClr val="003399"/>
              </a:solidFill>
              <a:prstDash val="solid"/>
              <a:miter lim="800000"/>
            </a:ln>
            <a:effectLst/>
          </p:spPr>
          <p:txBody>
            <a:bodyPr spcFirstLastPara="0" vert="horz" wrap="square" lIns="558863" tIns="350991" rIns="107151" bIns="107150" numCol="1" spcCol="1270" anchor="t" anchorCtr="0">
              <a:noAutofit/>
            </a:bodyPr>
            <a:lstStyle/>
            <a:p>
              <a:endParaRPr lang="de-AT" sz="1620"/>
            </a:p>
          </p:txBody>
        </p:sp>
        <p:sp>
          <p:nvSpPr>
            <p:cNvPr id="11" name="Freihandform 10"/>
            <p:cNvSpPr/>
            <p:nvPr/>
          </p:nvSpPr>
          <p:spPr>
            <a:xfrm>
              <a:off x="-1021231" y="1813955"/>
              <a:ext cx="2960474" cy="2523766"/>
            </a:xfrm>
            <a:custGeom>
              <a:avLst/>
              <a:gdLst>
                <a:gd name="connsiteX0" fmla="*/ 0 w 2007616"/>
                <a:gd name="connsiteY0" fmla="*/ 130048 h 1300480"/>
                <a:gd name="connsiteX1" fmla="*/ 130048 w 2007616"/>
                <a:gd name="connsiteY1" fmla="*/ 0 h 1300480"/>
                <a:gd name="connsiteX2" fmla="*/ 1877568 w 2007616"/>
                <a:gd name="connsiteY2" fmla="*/ 0 h 1300480"/>
                <a:gd name="connsiteX3" fmla="*/ 2007616 w 2007616"/>
                <a:gd name="connsiteY3" fmla="*/ 130048 h 1300480"/>
                <a:gd name="connsiteX4" fmla="*/ 2007616 w 2007616"/>
                <a:gd name="connsiteY4" fmla="*/ 1170432 h 1300480"/>
                <a:gd name="connsiteX5" fmla="*/ 1877568 w 2007616"/>
                <a:gd name="connsiteY5" fmla="*/ 1300480 h 1300480"/>
                <a:gd name="connsiteX6" fmla="*/ 130048 w 2007616"/>
                <a:gd name="connsiteY6" fmla="*/ 1300480 h 1300480"/>
                <a:gd name="connsiteX7" fmla="*/ 0 w 2007616"/>
                <a:gd name="connsiteY7" fmla="*/ 1170432 h 1300480"/>
                <a:gd name="connsiteX8" fmla="*/ 0 w 2007616"/>
                <a:gd name="connsiteY8" fmla="*/ 130048 h 130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07616" h="1300480">
                  <a:moveTo>
                    <a:pt x="0" y="130048"/>
                  </a:moveTo>
                  <a:cubicBezTo>
                    <a:pt x="0" y="58224"/>
                    <a:pt x="58224" y="0"/>
                    <a:pt x="130048" y="0"/>
                  </a:cubicBezTo>
                  <a:lnTo>
                    <a:pt x="1877568" y="0"/>
                  </a:lnTo>
                  <a:cubicBezTo>
                    <a:pt x="1949392" y="0"/>
                    <a:pt x="2007616" y="58224"/>
                    <a:pt x="2007616" y="130048"/>
                  </a:cubicBezTo>
                  <a:lnTo>
                    <a:pt x="2007616" y="1170432"/>
                  </a:lnTo>
                  <a:cubicBezTo>
                    <a:pt x="2007616" y="1242256"/>
                    <a:pt x="1949392" y="1300480"/>
                    <a:pt x="1877568" y="1300480"/>
                  </a:cubicBezTo>
                  <a:lnTo>
                    <a:pt x="130048" y="1300480"/>
                  </a:lnTo>
                  <a:cubicBezTo>
                    <a:pt x="58224" y="1300480"/>
                    <a:pt x="0" y="1242256"/>
                    <a:pt x="0" y="1170432"/>
                  </a:cubicBezTo>
                  <a:lnTo>
                    <a:pt x="0" y="130048"/>
                  </a:lnTo>
                  <a:close/>
                </a:path>
              </a:pathLst>
            </a:custGeom>
            <a:noFill/>
            <a:ln w="12700" cap="flat" cmpd="sng" algn="ctr">
              <a:solidFill>
                <a:srgbClr val="003399"/>
              </a:solidFill>
              <a:prstDash val="solid"/>
              <a:miter lim="800000"/>
            </a:ln>
            <a:effectLst/>
          </p:spPr>
          <p:txBody>
            <a:bodyPr spcFirstLastPara="0" vert="horz" wrap="square" lIns="107150" tIns="350991" rIns="558864" bIns="107150" numCol="1" spcCol="1270" anchor="t" anchorCtr="0">
              <a:noAutofit/>
            </a:bodyPr>
            <a:lstStyle/>
            <a:p>
              <a:endParaRPr lang="de-AT" sz="1620"/>
            </a:p>
          </p:txBody>
        </p:sp>
        <p:sp>
          <p:nvSpPr>
            <p:cNvPr id="12" name="Freihandform 11"/>
            <p:cNvSpPr/>
            <p:nvPr/>
          </p:nvSpPr>
          <p:spPr>
            <a:xfrm>
              <a:off x="3081684" y="1799885"/>
              <a:ext cx="1774039" cy="1759713"/>
            </a:xfrm>
            <a:custGeom>
              <a:avLst/>
              <a:gdLst>
                <a:gd name="connsiteX0" fmla="*/ 0 w 1759712"/>
                <a:gd name="connsiteY0" fmla="*/ 1759712 h 1759712"/>
                <a:gd name="connsiteX1" fmla="*/ 1759712 w 1759712"/>
                <a:gd name="connsiteY1" fmla="*/ 0 h 1759712"/>
                <a:gd name="connsiteX2" fmla="*/ 1759712 w 1759712"/>
                <a:gd name="connsiteY2" fmla="*/ 1759712 h 1759712"/>
                <a:gd name="connsiteX3" fmla="*/ 0 w 1759712"/>
                <a:gd name="connsiteY3" fmla="*/ 1759712 h 1759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9712" h="1759712">
                  <a:moveTo>
                    <a:pt x="1759712" y="0"/>
                  </a:moveTo>
                  <a:cubicBezTo>
                    <a:pt x="1759712" y="971862"/>
                    <a:pt x="971862" y="1759712"/>
                    <a:pt x="0" y="1759712"/>
                  </a:cubicBezTo>
                  <a:lnTo>
                    <a:pt x="0" y="0"/>
                  </a:lnTo>
                  <a:lnTo>
                    <a:pt x="1759712" y="0"/>
                  </a:lnTo>
                  <a:close/>
                </a:path>
              </a:pathLst>
            </a:custGeom>
            <a:solidFill>
              <a:srgbClr val="FDC608"/>
            </a:solidFill>
            <a:ln>
              <a:solidFill>
                <a:srgbClr val="FFFFFF"/>
              </a:solidFill>
            </a:ln>
            <a:effectLst/>
          </p:spPr>
          <p:txBody>
            <a:bodyPr spcFirstLastPara="0" vert="horz" wrap="square" lIns="122682" tIns="122683" rIns="509238" bIns="509238" numCol="1" spcCol="127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2269"/>
                </a:spcAft>
              </a:pPr>
              <a:r>
                <a:rPr lang="de-DE" sz="3750" b="1" dirty="0">
                  <a:solidFill>
                    <a:srgbClr val="FFFFFF"/>
                  </a:solidFill>
                  <a:latin typeface="Montserrat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de-AT" sz="3750" dirty="0">
                <a:latin typeface="Montserrat"/>
                <a:ea typeface="Times New Roman" panose="02020603050405020304" pitchFamily="18" charset="0"/>
              </a:endParaRPr>
            </a:p>
          </p:txBody>
        </p:sp>
        <p:sp>
          <p:nvSpPr>
            <p:cNvPr id="13" name="Freihandform 12"/>
            <p:cNvSpPr/>
            <p:nvPr/>
          </p:nvSpPr>
          <p:spPr>
            <a:xfrm>
              <a:off x="1240692" y="1799886"/>
              <a:ext cx="1774039" cy="1759713"/>
            </a:xfrm>
            <a:custGeom>
              <a:avLst/>
              <a:gdLst>
                <a:gd name="connsiteX0" fmla="*/ 0 w 1759712"/>
                <a:gd name="connsiteY0" fmla="*/ 1759712 h 1759712"/>
                <a:gd name="connsiteX1" fmla="*/ 1759712 w 1759712"/>
                <a:gd name="connsiteY1" fmla="*/ 0 h 1759712"/>
                <a:gd name="connsiteX2" fmla="*/ 1759712 w 1759712"/>
                <a:gd name="connsiteY2" fmla="*/ 1759712 h 1759712"/>
                <a:gd name="connsiteX3" fmla="*/ 0 w 1759712"/>
                <a:gd name="connsiteY3" fmla="*/ 1759712 h 1759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9712" h="1759712">
                  <a:moveTo>
                    <a:pt x="1759712" y="1759712"/>
                  </a:moveTo>
                  <a:cubicBezTo>
                    <a:pt x="787850" y="1759712"/>
                    <a:pt x="0" y="971862"/>
                    <a:pt x="0" y="0"/>
                  </a:cubicBezTo>
                  <a:lnTo>
                    <a:pt x="1759712" y="0"/>
                  </a:lnTo>
                  <a:lnTo>
                    <a:pt x="1759712" y="1759712"/>
                  </a:lnTo>
                  <a:close/>
                </a:path>
              </a:pathLst>
            </a:custGeom>
            <a:solidFill>
              <a:srgbClr val="FDC608"/>
            </a:solidFill>
            <a:ln>
              <a:solidFill>
                <a:srgbClr val="FFFFFF"/>
              </a:solidFill>
            </a:ln>
            <a:effectLst/>
          </p:spPr>
          <p:txBody>
            <a:bodyPr spcFirstLastPara="0" vert="horz" wrap="square" lIns="509238" tIns="122682" rIns="122681" bIns="509238" numCol="1" spcCol="127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2269"/>
                </a:spcAft>
              </a:pPr>
              <a:r>
                <a:rPr lang="de-DE" sz="3750" b="1" dirty="0">
                  <a:solidFill>
                    <a:srgbClr val="FFFFFF"/>
                  </a:solidFill>
                  <a:latin typeface="Montserrat"/>
                  <a:ea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de-AT" sz="3750" dirty="0">
                <a:latin typeface="Montserrat"/>
                <a:ea typeface="Times New Roman" panose="02020603050405020304" pitchFamily="18" charset="0"/>
              </a:endParaRPr>
            </a:p>
          </p:txBody>
        </p:sp>
      </p:grpSp>
      <p:sp>
        <p:nvSpPr>
          <p:cNvPr id="14" name="Rechteck 13"/>
          <p:cNvSpPr/>
          <p:nvPr/>
        </p:nvSpPr>
        <p:spPr>
          <a:xfrm>
            <a:off x="1097038" y="2112090"/>
            <a:ext cx="2208964" cy="173709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en-GB" sz="1500" b="1" dirty="0" err="1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Puncte</a:t>
            </a:r>
            <a:r>
              <a:rPr lang="en-GB" sz="1500" b="1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500" b="1" dirty="0" err="1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tari</a:t>
            </a:r>
            <a:endParaRPr lang="en-GB" sz="788" dirty="0">
              <a:solidFill>
                <a:srgbClr val="000000"/>
              </a:solidFill>
              <a:latin typeface="Montserra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825" i="1" dirty="0">
                <a:latin typeface="Montserrat"/>
                <a:ea typeface="Times New Roman" panose="02020603050405020304" pitchFamily="18" charset="0"/>
              </a:rPr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825" i="1" dirty="0">
                <a:latin typeface="Montserrat"/>
                <a:ea typeface="Times New Roman" panose="02020603050405020304" pitchFamily="18" charset="0"/>
              </a:rPr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825" i="1" dirty="0">
                <a:latin typeface="Montserrat"/>
                <a:ea typeface="Times New Roman" panose="02020603050405020304" pitchFamily="18" charset="0"/>
              </a:rPr>
              <a:t>…</a:t>
            </a:r>
          </a:p>
          <a:p>
            <a:r>
              <a:rPr lang="en-GB" sz="825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AT" sz="825" i="1" dirty="0">
              <a:ea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5931278" y="1898266"/>
            <a:ext cx="2590685" cy="185685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en-US" sz="1500" dirty="0">
              <a:latin typeface="Montserrat"/>
              <a:ea typeface="Times New Roman" panose="02020603050405020304" pitchFamily="18" charset="0"/>
            </a:endParaRPr>
          </a:p>
          <a:p>
            <a:r>
              <a:rPr lang="en-US" sz="1500" b="1" dirty="0" err="1">
                <a:latin typeface="Montserrat"/>
                <a:ea typeface="Times New Roman" panose="02020603050405020304" pitchFamily="18" charset="0"/>
              </a:rPr>
              <a:t>Puncte</a:t>
            </a:r>
            <a:r>
              <a:rPr lang="en-US" sz="1500" b="1" dirty="0">
                <a:latin typeface="Montserrat"/>
                <a:ea typeface="Times New Roman" panose="02020603050405020304" pitchFamily="18" charset="0"/>
              </a:rPr>
              <a:t> </a:t>
            </a:r>
            <a:r>
              <a:rPr lang="en-US" sz="1500" b="1" dirty="0" err="1">
                <a:latin typeface="Montserrat"/>
                <a:ea typeface="Times New Roman" panose="02020603050405020304" pitchFamily="18" charset="0"/>
              </a:rPr>
              <a:t>slabe</a:t>
            </a:r>
            <a:r>
              <a:rPr lang="en-US" sz="1620" dirty="0">
                <a:latin typeface="Montserrat"/>
                <a:ea typeface="Times New Roman" panose="02020603050405020304" pitchFamily="18" charset="0"/>
              </a:rPr>
              <a:t> </a:t>
            </a:r>
          </a:p>
          <a:p>
            <a:pPr marL="128588" indent="-128588">
              <a:buFontTx/>
              <a:buChar char="-"/>
            </a:pPr>
            <a:endParaRPr lang="en-US" sz="788" dirty="0">
              <a:latin typeface="Montserrat"/>
              <a:ea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i="1" dirty="0">
                <a:latin typeface="Montserrat"/>
                <a:ea typeface="Times New Roman" panose="02020603050405020304" pitchFamily="18" charset="0"/>
              </a:rPr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i="1" dirty="0">
                <a:latin typeface="Montserrat"/>
                <a:ea typeface="Times New Roman" panose="02020603050405020304" pitchFamily="18" charset="0"/>
              </a:rPr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i="1" dirty="0">
                <a:latin typeface="Montserrat"/>
                <a:ea typeface="Times New Roman" panose="02020603050405020304" pitchFamily="18" charset="0"/>
              </a:rPr>
              <a:t>…</a:t>
            </a:r>
          </a:p>
        </p:txBody>
      </p:sp>
      <p:sp>
        <p:nvSpPr>
          <p:cNvPr id="16" name="Rechteck 15"/>
          <p:cNvSpPr/>
          <p:nvPr/>
        </p:nvSpPr>
        <p:spPr>
          <a:xfrm>
            <a:off x="5990126" y="4342809"/>
            <a:ext cx="2473906" cy="145784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vi-VN" sz="1500" b="1" dirty="0">
                <a:latin typeface="Montserrat"/>
                <a:ea typeface="Times New Roman" panose="02020603050405020304" pitchFamily="18" charset="0"/>
              </a:rPr>
              <a:t>Amenințări</a:t>
            </a:r>
            <a:endParaRPr lang="en-US" sz="975" dirty="0">
              <a:latin typeface="Montserrat"/>
              <a:ea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i="1" dirty="0">
                <a:latin typeface="Montserrat"/>
                <a:ea typeface="Times New Roman" panose="02020603050405020304" pitchFamily="18" charset="0"/>
              </a:rPr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i="1" dirty="0">
                <a:latin typeface="Montserrat"/>
                <a:ea typeface="Times New Roman" panose="02020603050405020304" pitchFamily="18" charset="0"/>
              </a:rPr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i="1" dirty="0">
                <a:latin typeface="Montserrat"/>
                <a:ea typeface="Times New Roman" panose="02020603050405020304" pitchFamily="18" charset="0"/>
              </a:rPr>
              <a:t>…</a:t>
            </a:r>
          </a:p>
          <a:p>
            <a:endParaRPr lang="en-US" sz="975" dirty="0">
              <a:latin typeface="Montserrat"/>
              <a:ea typeface="Times New Roman" panose="02020603050405020304" pitchFamily="18" charset="0"/>
            </a:endParaRPr>
          </a:p>
          <a:p>
            <a:endParaRPr lang="en-US" sz="975" dirty="0">
              <a:latin typeface="Montserrat"/>
              <a:ea typeface="Times New Roman" panose="02020603050405020304" pitchFamily="18" charset="0"/>
            </a:endParaRPr>
          </a:p>
          <a:p>
            <a:pPr marL="128588" indent="-128588">
              <a:buFontTx/>
              <a:buChar char="-"/>
            </a:pPr>
            <a:endParaRPr lang="en-US" sz="975" dirty="0">
              <a:latin typeface="Montserrat"/>
              <a:ea typeface="Times New Roman" panose="02020603050405020304" pitchFamily="18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1097038" y="4344053"/>
            <a:ext cx="2251811" cy="1355355"/>
          </a:xfrm>
          <a:prstGeom prst="rect">
            <a:avLst/>
          </a:prstGeom>
          <a:ln>
            <a:noFill/>
          </a:ln>
        </p:spPr>
        <p:txBody>
          <a:bodyPr wrap="square">
            <a:noAutofit/>
          </a:bodyPr>
          <a:lstStyle/>
          <a:p>
            <a:r>
              <a:rPr lang="en-US" sz="1500" b="1" dirty="0" err="1">
                <a:latin typeface="Montserrat"/>
                <a:ea typeface="Times New Roman" panose="02020603050405020304" pitchFamily="18" charset="0"/>
              </a:rPr>
              <a:t>O</a:t>
            </a:r>
            <a:r>
              <a:rPr lang="en-US" sz="1500" dirty="0" err="1">
                <a:latin typeface="Montserrat"/>
                <a:ea typeface="Times New Roman" panose="02020603050405020304" pitchFamily="18" charset="0"/>
              </a:rPr>
              <a:t>portunitati</a:t>
            </a:r>
            <a:endParaRPr lang="en-US" sz="1620" dirty="0">
              <a:latin typeface="Montserrat"/>
              <a:ea typeface="Times New Roman" panose="02020603050405020304" pitchFamily="18" charset="0"/>
            </a:endParaRPr>
          </a:p>
          <a:p>
            <a:pPr marL="128588" indent="-128588">
              <a:buFontTx/>
              <a:buChar char="-"/>
            </a:pPr>
            <a:endParaRPr lang="en-US" sz="975" dirty="0">
              <a:latin typeface="Montserrat"/>
              <a:ea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i="1" dirty="0">
                <a:latin typeface="Montserrat"/>
                <a:ea typeface="Times New Roman" panose="02020603050405020304" pitchFamily="18" charset="0"/>
              </a:rPr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i="1" dirty="0">
                <a:latin typeface="Montserrat"/>
                <a:ea typeface="Times New Roman" panose="02020603050405020304" pitchFamily="18" charset="0"/>
              </a:rPr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i="1" dirty="0">
                <a:latin typeface="Montserrat"/>
                <a:ea typeface="Times New Roman" panose="02020603050405020304" pitchFamily="18" charset="0"/>
              </a:rPr>
              <a:t>…</a:t>
            </a:r>
          </a:p>
        </p:txBody>
      </p:sp>
      <p:sp>
        <p:nvSpPr>
          <p:cNvPr id="18" name="Titel 4"/>
          <p:cNvSpPr>
            <a:spLocks noGrp="1"/>
          </p:cNvSpPr>
          <p:nvPr>
            <p:ph type="title"/>
          </p:nvPr>
        </p:nvSpPr>
        <p:spPr>
          <a:xfrm>
            <a:off x="462408" y="167640"/>
            <a:ext cx="6646730" cy="1084586"/>
          </a:xfrm>
        </p:spPr>
        <p:txBody>
          <a:bodyPr/>
          <a:lstStyle/>
          <a:p>
            <a:r>
              <a:rPr lang="en-GB" i="1" dirty="0"/>
              <a:t>P</a:t>
            </a:r>
            <a:r>
              <a:rPr lang="en-GB" i="1" noProof="0" dirty="0" err="1"/>
              <a:t>roiectul</a:t>
            </a:r>
            <a:r>
              <a:rPr lang="en-GB" i="1" noProof="0" dirty="0"/>
              <a:t> meu:</a:t>
            </a:r>
            <a:r>
              <a:rPr lang="en-GB" noProof="0" dirty="0"/>
              <a:t/>
            </a:r>
            <a:br>
              <a:rPr lang="en-GB" noProof="0" dirty="0"/>
            </a:br>
            <a:r>
              <a:rPr lang="en-GB" dirty="0" err="1"/>
              <a:t>Șanse</a:t>
            </a:r>
            <a:r>
              <a:rPr lang="en-GB" dirty="0"/>
              <a:t> </a:t>
            </a:r>
            <a:r>
              <a:rPr lang="en-GB" dirty="0" err="1"/>
              <a:t>și</a:t>
            </a:r>
            <a:r>
              <a:rPr lang="en-GB" dirty="0"/>
              <a:t> </a:t>
            </a:r>
            <a:r>
              <a:rPr lang="en-GB" dirty="0" err="1"/>
              <a:t>riscuri</a:t>
            </a:r>
            <a:endParaRPr lang="en-GB" noProof="0" dirty="0"/>
          </a:p>
        </p:txBody>
      </p:sp>
      <p:pic>
        <p:nvPicPr>
          <p:cNvPr id="19" name="Grafik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5764" y="289924"/>
            <a:ext cx="840017" cy="84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4532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LANGUAGE" val="German Austria"/>
</p:tagLst>
</file>

<file path=ppt/theme/theme1.xml><?xml version="1.0" encoding="utf-8"?>
<a:theme xmlns:a="http://schemas.openxmlformats.org/drawingml/2006/main" name="WU 4:3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Musterpräsentation 4x3 [Schreibgeschützt]" id="{9997B9F5-8ACD-42BB-BEBC-3249A4D79116}" vid="{29ED2E11-3DBD-4EEC-9F57-00DBCC414F03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e xmlns="dde413db-0745-4f3a-8dca-564dc7ff6f7d">Präsentationen</Kategorie>
    <Beschreibung xmlns="dde413db-0745-4f3a-8dca-564dc7ff6f7d">Musterpräsentation im Format 4:3</Beschreibung>
    <TaxCatchAll xmlns="08b0a3ee-3d2a-451c-9a1a-7e5d5b0c9c77">
      <Value>266</Value>
      <Value>403</Value>
    </TaxCatchAll>
    <Dokumentenart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Vorlagen</TermName>
          <TermId xmlns="http://schemas.microsoft.com/office/infopath/2007/PartnerControls">17fc50ed-8ad1-47be-ab12-04243fd74ddb</TermId>
        </TermInfo>
      </Terms>
    </DokumentenartTaxHTField0>
    <WU_x0020_Thema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 Design</TermName>
          <TermId xmlns="http://schemas.microsoft.com/office/infopath/2007/PartnerControls">19895bcd-b158-45ae-ab7b-f5ca217dfcec</TermId>
        </TermInfo>
      </Terms>
    </WU_x0020_ThemaTaxHTField0>
    <Format xmlns="dde413db-0745-4f3a-8dca-564dc7ff6f7d">Microsoft Office 2013/2016</Format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F651A35DF3154DB01328AF51148DAE" ma:contentTypeVersion="1" ma:contentTypeDescription="Ein neues Dokument erstellen." ma:contentTypeScope="" ma:versionID="458c1b80f8d593bdc96b60ff34dd40b4">
  <xsd:schema xmlns:xsd="http://www.w3.org/2001/XMLSchema" xmlns:xs="http://www.w3.org/2001/XMLSchema" xmlns:p="http://schemas.microsoft.com/office/2006/metadata/properties" xmlns:ns2="1a8d9a65-8471-4209-a900-f8e11db75e0a" xmlns:ns3="08b0a3ee-3d2a-451c-9a1a-7e5d5b0c9c77" xmlns:ns4="dde413db-0745-4f3a-8dca-564dc7ff6f7d" targetNamespace="http://schemas.microsoft.com/office/2006/metadata/properties" ma:root="true" ma:fieldsID="2d31116d1a6b5af1b4a8b1ba7152d57a" ns2:_="" ns3:_="" ns4:_="">
    <xsd:import namespace="1a8d9a65-8471-4209-a900-f8e11db75e0a"/>
    <xsd:import namespace="08b0a3ee-3d2a-451c-9a1a-7e5d5b0c9c77"/>
    <xsd:import namespace="dde413db-0745-4f3a-8dca-564dc7ff6f7d"/>
    <xsd:element name="properties">
      <xsd:complexType>
        <xsd:sequence>
          <xsd:element name="documentManagement">
            <xsd:complexType>
              <xsd:all>
                <xsd:element ref="ns2:WU_x0020_ThemaTaxHTField0" minOccurs="0"/>
                <xsd:element ref="ns3:TaxCatchAll" minOccurs="0"/>
                <xsd:element ref="ns2:DokumentenartTaxHTField0" minOccurs="0"/>
                <xsd:element ref="ns4:Beschreibung" minOccurs="0"/>
                <xsd:element ref="ns4:Format" minOccurs="0"/>
                <xsd:element ref="ns4:Kategori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d9a65-8471-4209-a900-f8e11db75e0a" elementFormDefault="qualified">
    <xsd:import namespace="http://schemas.microsoft.com/office/2006/documentManagement/types"/>
    <xsd:import namespace="http://schemas.microsoft.com/office/infopath/2007/PartnerControls"/>
    <xsd:element name="WU_x0020_ThemaTaxHTField0" ma:index="9" nillable="true" ma:taxonomy="true" ma:internalName="WU_x0020_ThemaTaxHTField0" ma:taxonomyFieldName="WU_x0020_Thema" ma:displayName="Schlagwort" ma:default="" ma:fieldId="{a2eb3201-e251-4055-97e9-466604fc777f}" ma:taxonomyMulti="true" ma:sspId="59da4ae5-1217-4de6-bd64-b7a740f353bb" ma:termSetId="c1edca97-812b-4584-b6b5-1e5cade81ca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okumentenartTaxHTField0" ma:index="12" nillable="true" ma:taxonomy="true" ma:internalName="DokumentenartTaxHTField0" ma:taxonomyFieldName="Dokumentenart" ma:displayName="Dokumentenart" ma:default="" ma:fieldId="{0f2e647f-32b7-4850-b6be-ae358ed71e70}" ma:taxonomyMulti="true" ma:sspId="59da4ae5-1217-4de6-bd64-b7a740f353bb" ma:termSetId="325756d7-e24e-4b6f-ba71-3f779d34c1e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0a3ee-3d2a-451c-9a1a-7e5d5b0c9c7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6a103bb8-3913-4e3b-a229-080a76572464}" ma:internalName="TaxCatchAll" ma:showField="CatchAllData" ma:web="08b0a3ee-3d2a-451c-9a1a-7e5d5b0c9c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e413db-0745-4f3a-8dca-564dc7ff6f7d" elementFormDefault="qualified">
    <xsd:import namespace="http://schemas.microsoft.com/office/2006/documentManagement/types"/>
    <xsd:import namespace="http://schemas.microsoft.com/office/infopath/2007/PartnerControls"/>
    <xsd:element name="Beschreibung" ma:index="13" nillable="true" ma:displayName="Beschreibung" ma:internalName="Beschreibung">
      <xsd:simpleType>
        <xsd:restriction base="dms:Note">
          <xsd:maxLength value="255"/>
        </xsd:restriction>
      </xsd:simpleType>
    </xsd:element>
    <xsd:element name="Format" ma:index="14" nillable="true" ma:displayName="Format" ma:format="Dropdown" ma:internalName="Format">
      <xsd:simpleType>
        <xsd:union memberTypes="dms:Text">
          <xsd:simpleType>
            <xsd:restriction base="dms:Choice">
              <xsd:enumeration value="LaTeX"/>
              <xsd:enumeration value="Microsoft Office 2003"/>
              <xsd:enumeration value="Microsoft Office 2007-2013"/>
              <xsd:enumeration value="Microsoft Office 2013/2016"/>
              <xsd:enumeration value="OpenOffice 3.0"/>
            </xsd:restriction>
          </xsd:simpleType>
        </xsd:union>
      </xsd:simpleType>
    </xsd:element>
    <xsd:element name="Kategorie" ma:index="15" nillable="true" ma:displayName="Kategorie" ma:default="Anleitungen" ma:format="Dropdown" ma:internalName="Kategorie">
      <xsd:simpleType>
        <xsd:union memberTypes="dms:Text">
          <xsd:simpleType>
            <xsd:restriction base="dms:Choice">
              <xsd:enumeration value="Anleitungen"/>
              <xsd:enumeration value="Aushänge für Lift und Tür"/>
              <xsd:enumeration value="Basisvorlagen"/>
              <xsd:enumeration value="Brief-/Faxvorlagen"/>
              <xsd:enumeration value="Einladungen"/>
              <xsd:enumeration value="Etiketten"/>
              <xsd:enumeration value="Musterdateien"/>
              <xsd:enumeration value="Namensschilder"/>
              <xsd:enumeration value="Präsentationen"/>
              <xsd:enumeration value="Skripten-Cover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F7D6B3F-5577-476F-86B7-640F22A7303E}">
  <ds:schemaRefs>
    <ds:schemaRef ds:uri="http://purl.org/dc/terms/"/>
    <ds:schemaRef ds:uri="http://schemas.microsoft.com/office/2006/documentManagement/types"/>
    <ds:schemaRef ds:uri="dde413db-0745-4f3a-8dca-564dc7ff6f7d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1a8d9a65-8471-4209-a900-f8e11db75e0a"/>
    <ds:schemaRef ds:uri="08b0a3ee-3d2a-451c-9a1a-7e5d5b0c9c7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81A55E1-CBDB-4240-BA15-C352899040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8d9a65-8471-4209-a900-f8e11db75e0a"/>
    <ds:schemaRef ds:uri="08b0a3ee-3d2a-451c-9a1a-7e5d5b0c9c77"/>
    <ds:schemaRef ds:uri="dde413db-0745-4f3a-8dca-564dc7ff6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8CB9B64-E4F9-4EC0-BA15-F56C2B2730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VL_WU Musterpräsentation 4x3_Stand Juli2017</Template>
  <TotalTime>0</TotalTime>
  <Words>218</Words>
  <Application>Microsoft Office PowerPoint</Application>
  <PresentationFormat>Bildschirmpräsentation (4:3)</PresentationFormat>
  <Paragraphs>50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3" baseType="lpstr">
      <vt:lpstr>Arial</vt:lpstr>
      <vt:lpstr>Calibri</vt:lpstr>
      <vt:lpstr>Cambria</vt:lpstr>
      <vt:lpstr>Georgia</vt:lpstr>
      <vt:lpstr>Montserrat</vt:lpstr>
      <vt:lpstr>Montserrat Light</vt:lpstr>
      <vt:lpstr>Times New Roman</vt:lpstr>
      <vt:lpstr>Verdana</vt:lpstr>
      <vt:lpstr>Wingdings</vt:lpstr>
      <vt:lpstr>WU 4:3</vt:lpstr>
      <vt:lpstr>Șanse și riscuri</vt:lpstr>
      <vt:lpstr>Șanse și riscuri</vt:lpstr>
      <vt:lpstr>Proiectul meu: Șanse și riscuri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2018-09-18T10:01:00Z</dcterms:created>
  <dcterms:modified xsi:type="dcterms:W3CDTF">2021-07-07T10:53:41Z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U Thema">
    <vt:lpwstr>403;#Corporate Design|19895bcd-b158-45ae-ab7b-f5ca217dfcec</vt:lpwstr>
  </property>
  <property fmtid="{D5CDD505-2E9C-101B-9397-08002B2CF9AE}" pid="3" name="Dokumentenart">
    <vt:lpwstr>266;#Vorlagen|17fc50ed-8ad1-47be-ab12-04243fd74ddb</vt:lpwstr>
  </property>
  <property fmtid="{D5CDD505-2E9C-101B-9397-08002B2CF9AE}" pid="4" name="ContentTypeId">
    <vt:lpwstr>0x010100BCF651A35DF3154DB01328AF51148DAE</vt:lpwstr>
  </property>
</Properties>
</file>