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Șanse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riscuri</a:t>
            </a:r>
            <a:endParaRPr lang="en-GB" noProof="0" dirty="0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 err="1">
                <a:latin typeface="Montserrat Light" panose="00000400000000000000" pitchFamily="2" charset="0"/>
              </a:rPr>
              <a:t>Intreb</a:t>
            </a:r>
            <a:r>
              <a:rPr lang="ro-RO" b="1" dirty="0">
                <a:latin typeface="Montserrat Light" panose="00000400000000000000" pitchFamily="2" charset="0"/>
              </a:rPr>
              <a:t>ă</a:t>
            </a:r>
            <a:r>
              <a:rPr lang="en-GB" b="1" dirty="0" err="1">
                <a:latin typeface="Montserrat Light" panose="00000400000000000000" pitchFamily="2" charset="0"/>
              </a:rPr>
              <a:t>ri</a:t>
            </a:r>
            <a:r>
              <a:rPr lang="en-GB" b="1" dirty="0">
                <a:latin typeface="Montserrat Light" panose="00000400000000000000" pitchFamily="2" charset="0"/>
              </a:rPr>
              <a:t> </a:t>
            </a:r>
            <a:r>
              <a:rPr lang="en-GB" b="1" dirty="0" err="1">
                <a:latin typeface="Montserrat Light" panose="00000400000000000000" pitchFamily="2" charset="0"/>
              </a:rPr>
              <a:t>orientative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Cu ce șanse și riscuri </a:t>
            </a:r>
            <a:r>
              <a:rPr lang="en-US" dirty="0" err="1">
                <a:latin typeface="Montserrat Light" panose="00000400000000000000" pitchFamily="2" charset="0"/>
              </a:rPr>
              <a:t>te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vi-VN" dirty="0">
                <a:latin typeface="Montserrat Light" panose="00000400000000000000" pitchFamily="2" charset="0"/>
              </a:rPr>
              <a:t>confrunti atunci când </a:t>
            </a:r>
            <a:r>
              <a:rPr lang="en-US" dirty="0" err="1">
                <a:latin typeface="Montserrat Light" panose="00000400000000000000" pitchFamily="2" charset="0"/>
              </a:rPr>
              <a:t>iti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en-US" dirty="0" err="1">
                <a:latin typeface="Montserrat Light" panose="00000400000000000000" pitchFamily="2" charset="0"/>
              </a:rPr>
              <a:t>implementezi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vi-VN" dirty="0">
                <a:latin typeface="Montserrat Light" panose="00000400000000000000" pitchFamily="2" charset="0"/>
              </a:rPr>
              <a:t>proiectul? Cum pot limita succesul proiectului tău?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Care sunt strategiile </a:t>
            </a:r>
            <a:r>
              <a:rPr lang="en-US" dirty="0">
                <a:latin typeface="Montserrat Light" panose="00000400000000000000" pitchFamily="2" charset="0"/>
              </a:rPr>
              <a:t>tale </a:t>
            </a:r>
            <a:r>
              <a:rPr lang="vi-VN" dirty="0">
                <a:latin typeface="Montserrat Light" panose="00000400000000000000" pitchFamily="2" charset="0"/>
              </a:rPr>
              <a:t>pe termen scurt și lung pentru a profita de șanse și a minimiza riscurile?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Cum îți poți crește punctele </a:t>
            </a:r>
            <a:r>
              <a:rPr lang="ro-RO" dirty="0">
                <a:latin typeface="Montserrat Light" panose="00000400000000000000" pitchFamily="2" charset="0"/>
              </a:rPr>
              <a:t>tari</a:t>
            </a:r>
            <a:r>
              <a:rPr lang="vi-VN" dirty="0">
                <a:latin typeface="Montserrat Light" panose="00000400000000000000" pitchFamily="2" charset="0"/>
              </a:rPr>
              <a:t>, astfel încât să poată fi realizate oportunități? Cum p</a:t>
            </a:r>
            <a:r>
              <a:rPr lang="en-US" dirty="0" err="1">
                <a:latin typeface="Montserrat Light" panose="00000400000000000000" pitchFamily="2" charset="0"/>
              </a:rPr>
              <a:t>oti</a:t>
            </a:r>
            <a:r>
              <a:rPr lang="vi-VN" dirty="0">
                <a:latin typeface="Montserrat Light" panose="00000400000000000000" pitchFamily="2" charset="0"/>
              </a:rPr>
              <a:t> minimiza punctele slabe care ar putea fi exploatate de amenințări externe?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319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Șanse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riscuri</a:t>
            </a:r>
            <a:endParaRPr lang="en-GB" noProof="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500" b="1" dirty="0" err="1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Puncte</a:t>
            </a:r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tari</a:t>
            </a:r>
            <a:endParaRPr lang="en-GB" sz="1500" b="1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50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Ce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faci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bine? Ce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resurse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interne ai? Ce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avantaje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ai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în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comparație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cu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concurenții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 </a:t>
            </a:r>
            <a:r>
              <a:rPr lang="fr-FR" sz="1000" dirty="0" err="1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tăi</a:t>
            </a:r>
            <a:r>
              <a:rPr lang="fr-FR" sz="1000" dirty="0">
                <a:solidFill>
                  <a:srgbClr val="000000"/>
                </a:solidFill>
                <a:latin typeface="Montserrat"/>
                <a:cs typeface="Times New Roman" panose="02020603050405020304" pitchFamily="18" charset="0"/>
              </a:rPr>
              <a:t>?</a:t>
            </a:r>
            <a:r>
              <a:rPr lang="en-GB" sz="10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000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710688" y="1898266"/>
            <a:ext cx="2811276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500" b="1" dirty="0" err="1">
                <a:latin typeface="Montserrat"/>
                <a:ea typeface="Times New Roman" panose="02020603050405020304" pitchFamily="18" charset="0"/>
              </a:rPr>
              <a:t>Puncte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latin typeface="Montserrat"/>
                <a:ea typeface="Times New Roman" panose="02020603050405020304" pitchFamily="18" charset="0"/>
              </a:rPr>
              <a:t>slabe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endParaRPr lang="en-US" sz="1620" dirty="0">
              <a:solidFill>
                <a:srgbClr val="3C7486"/>
              </a:solidFill>
              <a:latin typeface="Montserrat"/>
            </a:endParaRPr>
          </a:p>
          <a:p>
            <a:r>
              <a:rPr lang="en-US" sz="1000" i="1" dirty="0">
                <a:latin typeface="Montserrat" pitchFamily="50" charset="0"/>
              </a:rPr>
              <a:t>C</a:t>
            </a:r>
            <a:r>
              <a:rPr lang="vi-VN" sz="1000" i="1" dirty="0">
                <a:latin typeface="Montserrat" pitchFamily="50" charset="0"/>
              </a:rPr>
              <a:t>e </a:t>
            </a:r>
            <a:r>
              <a:rPr lang="en-US" sz="1000" i="1" dirty="0">
                <a:latin typeface="Montserrat" pitchFamily="50" charset="0"/>
              </a:rPr>
              <a:t>ii </a:t>
            </a:r>
            <a:r>
              <a:rPr lang="vi-VN" sz="1000" i="1" dirty="0">
                <a:latin typeface="Montserrat" pitchFamily="50" charset="0"/>
              </a:rPr>
              <a:t>lipsește proiectului tău? Unde are proiectul </a:t>
            </a:r>
            <a:r>
              <a:rPr lang="en-US" sz="1000" i="1" dirty="0">
                <a:latin typeface="Montserrat" pitchFamily="50" charset="0"/>
              </a:rPr>
              <a:t>t</a:t>
            </a:r>
            <a:r>
              <a:rPr lang="ro-RO" sz="1000" i="1" dirty="0">
                <a:latin typeface="Montserrat" pitchFamily="50" charset="0"/>
              </a:rPr>
              <a:t>ă</a:t>
            </a:r>
            <a:r>
              <a:rPr lang="en-US" sz="1000" i="1" dirty="0">
                <a:latin typeface="Montserrat" pitchFamily="50" charset="0"/>
              </a:rPr>
              <a:t>u</a:t>
            </a:r>
            <a:r>
              <a:rPr lang="vi-VN" sz="1000" i="1" dirty="0">
                <a:latin typeface="Montserrat" pitchFamily="50" charset="0"/>
              </a:rPr>
              <a:t> resurse limitate? Ce domenii trebuie îmbunătățite, astfel încât să </a:t>
            </a:r>
            <a:r>
              <a:rPr lang="en-US" sz="1000" i="1" dirty="0" err="1">
                <a:latin typeface="Montserrat" pitchFamily="50" charset="0"/>
              </a:rPr>
              <a:t>iti</a:t>
            </a:r>
            <a:r>
              <a:rPr lang="en-US" sz="1000" i="1" dirty="0">
                <a:latin typeface="Montserrat" pitchFamily="50" charset="0"/>
              </a:rPr>
              <a:t>  </a:t>
            </a:r>
            <a:r>
              <a:rPr lang="en-US" sz="1000" i="1" dirty="0" err="1">
                <a:latin typeface="Montserrat" pitchFamily="50" charset="0"/>
              </a:rPr>
              <a:t>poti</a:t>
            </a:r>
            <a:r>
              <a:rPr lang="vi-VN" sz="1000" i="1" dirty="0">
                <a:latin typeface="Montserrat" pitchFamily="50" charset="0"/>
              </a:rPr>
              <a:t> îndeplini obiectivele?</a:t>
            </a:r>
            <a:endParaRPr lang="en-US" sz="1000" i="1" dirty="0">
              <a:latin typeface="Montserrat" pitchFamily="50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990126" y="4342809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vi-VN" sz="1500" b="1" dirty="0">
                <a:latin typeface="Montserrat"/>
                <a:ea typeface="Times New Roman" panose="02020603050405020304" pitchFamily="18" charset="0"/>
              </a:rPr>
              <a:t>Amenințări</a:t>
            </a: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r>
              <a:rPr lang="vi-VN" sz="1000" i="1" dirty="0">
                <a:latin typeface="Montserrat" pitchFamily="50" charset="0"/>
              </a:rPr>
              <a:t>Cu ce riscuri </a:t>
            </a:r>
            <a:r>
              <a:rPr lang="en-US" sz="1000" i="1" dirty="0" err="1">
                <a:latin typeface="Montserrat" pitchFamily="50" charset="0"/>
              </a:rPr>
              <a:t>te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confrunti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vi-VN" sz="1000" i="1" dirty="0">
                <a:latin typeface="Montserrat" pitchFamily="50" charset="0"/>
              </a:rPr>
              <a:t> în ceea ce privește situația politică, economică, socială, tehnologică, juridică și de mediu actuală și viitoare?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344053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en-US" sz="1500" b="1" dirty="0" err="1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 err="1">
                <a:latin typeface="Montserrat"/>
                <a:ea typeface="Times New Roman" panose="02020603050405020304" pitchFamily="18" charset="0"/>
              </a:rPr>
              <a:t>portunitati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r>
              <a:rPr lang="ro-RO" sz="1000" i="1" dirty="0">
                <a:latin typeface="Montserrat" pitchFamily="50" charset="0"/>
              </a:rPr>
              <a:t>C</a:t>
            </a:r>
            <a:r>
              <a:rPr lang="vi-VN" sz="1000" i="1" dirty="0">
                <a:latin typeface="Montserrat" pitchFamily="50" charset="0"/>
              </a:rPr>
              <a:t>e șanse </a:t>
            </a:r>
            <a:r>
              <a:rPr lang="ro-RO" sz="1000" i="1" dirty="0">
                <a:latin typeface="Montserrat" pitchFamily="50" charset="0"/>
              </a:rPr>
              <a:t>ai </a:t>
            </a:r>
            <a:r>
              <a:rPr lang="vi-VN" sz="1000" i="1" dirty="0">
                <a:latin typeface="Montserrat" pitchFamily="50" charset="0"/>
              </a:rPr>
              <a:t>în ceea ce privește situația politică, economică, socială, tehnologică, juridică și de mediu actuală și viitoare?</a:t>
            </a: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5680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500" b="1" dirty="0" err="1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Puncte</a:t>
            </a:r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tari</a:t>
            </a:r>
            <a:endParaRPr lang="en-GB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500" b="1" dirty="0" err="1">
                <a:latin typeface="Montserrat"/>
                <a:ea typeface="Times New Roman" panose="02020603050405020304" pitchFamily="18" charset="0"/>
              </a:rPr>
              <a:t>Puncte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latin typeface="Montserrat"/>
                <a:ea typeface="Times New Roman" panose="02020603050405020304" pitchFamily="18" charset="0"/>
              </a:rPr>
              <a:t>slabe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pPr marL="128588" indent="-128588">
              <a:buFontTx/>
              <a:buChar char="-"/>
            </a:pPr>
            <a:endParaRPr lang="en-US" sz="788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90126" y="4342809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vi-VN" sz="1500" b="1" dirty="0">
                <a:latin typeface="Montserrat"/>
                <a:ea typeface="Times New Roman" panose="02020603050405020304" pitchFamily="18" charset="0"/>
              </a:rPr>
              <a:t>Amenințări</a:t>
            </a: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344053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en-US" sz="1500" b="1" dirty="0" err="1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 err="1">
                <a:latin typeface="Montserrat"/>
                <a:ea typeface="Times New Roman" panose="02020603050405020304" pitchFamily="18" charset="0"/>
              </a:rPr>
              <a:t>portunitati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8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en-GB" i="1" dirty="0"/>
              <a:t>P</a:t>
            </a:r>
            <a:r>
              <a:rPr lang="en-GB" i="1" noProof="0" dirty="0" err="1"/>
              <a:t>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Șanse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riscuri</a:t>
            </a:r>
            <a:endParaRPr lang="en-GB" noProof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53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218</Words>
  <Application>Microsoft Office PowerPoint</Application>
  <PresentationFormat>Bildschirmpräsentation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Șanse și riscuri</vt:lpstr>
      <vt:lpstr>Șanse și riscuri</vt:lpstr>
      <vt:lpstr>Proiectul meu: Șanse și riscuri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