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60" r:id="rId4"/>
  </p:sldMasterIdLst>
  <p:notesMasterIdLst>
    <p:notesMasterId r:id="rId10"/>
  </p:notesMasterIdLst>
  <p:handoutMasterIdLst>
    <p:handoutMasterId r:id="rId11"/>
  </p:handoutMasterIdLst>
  <p:sldIdLst>
    <p:sldId id="395" r:id="rId5"/>
    <p:sldId id="396" r:id="rId6"/>
    <p:sldId id="397" r:id="rId7"/>
    <p:sldId id="398" r:id="rId8"/>
    <p:sldId id="399" r:id="rId9"/>
  </p:sldIdLst>
  <p:sldSz cx="9144000" cy="6858000" type="screen4x3"/>
  <p:notesSz cx="6797675" cy="9926638"/>
  <p:custDataLst>
    <p:tags r:id="rId12"/>
  </p:custDataLst>
  <p:defaultTextStyle>
    <a:defPPr>
      <a:defRPr lang="de-DE"/>
    </a:defPPr>
    <a:lvl1pPr marL="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1pPr>
    <a:lvl2pPr marL="54864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2pPr>
    <a:lvl3pPr marL="109728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3pPr>
    <a:lvl4pPr marL="164592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4pPr>
    <a:lvl5pPr marL="219456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5pPr>
    <a:lvl6pPr marL="274320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6pPr>
    <a:lvl7pPr marL="329184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7pPr>
    <a:lvl8pPr marL="384048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8pPr>
    <a:lvl9pPr marL="438912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9" name="Autor" initials="A" lastIdx="0" clrIdx="8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99"/>
    <a:srgbClr val="CBDDEF"/>
    <a:srgbClr val="0096D3"/>
    <a:srgbClr val="E7EFF7"/>
    <a:srgbClr val="159DD3"/>
    <a:srgbClr val="0C94B7"/>
    <a:srgbClr val="41B4CE"/>
    <a:srgbClr val="73BAD1"/>
    <a:srgbClr val="65B4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D27102A9-8310-4765-A935-A1911B00CA55}" styleName="Helle Formatvorlage 1 - Akz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3B4B98B0-60AC-42C2-AFA5-B58CD77FA1E5}" styleName="Helle Formatvorlage 1 - Akz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8D230F3-CF80-4859-8CE7-A43EE81993B5}" styleName="Helle Formatvorlage 1 - Akz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ittlere Formatvorlage 1 - Akz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818" autoAdjust="0"/>
    <p:restoredTop sz="96379" autoAdjust="0"/>
  </p:normalViewPr>
  <p:slideViewPr>
    <p:cSldViewPr snapToGrid="0" showGuides="1">
      <p:cViewPr varScale="1">
        <p:scale>
          <a:sx n="85" d="100"/>
          <a:sy n="85" d="100"/>
        </p:scale>
        <p:origin x="738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2362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86" d="100"/>
          <a:sy n="86" d="100"/>
        </p:scale>
        <p:origin x="3864" y="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gs" Target="tags/tag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Relationship Id="rId56" Type="http://schemas.microsoft.com/office/2015/10/relationships/revisionInfo" Target="revisionInfo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B894BAE-072D-4E15-8382-7587ECEEA3A7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CDDE5F03-9EF6-4752-8DDC-E246EE693975}">
      <dgm:prSet phldrT="[Text]" custT="1"/>
      <dgm:spPr>
        <a:solidFill>
          <a:srgbClr val="003399"/>
        </a:solidFill>
      </dgm:spPr>
      <dgm:t>
        <a:bodyPr/>
        <a:lstStyle/>
        <a:p>
          <a:r>
            <a:rPr lang="de-DE" sz="2000" i="1" dirty="0" err="1">
              <a:latin typeface="Montserrat Light" panose="00000400000000000000" pitchFamily="50" charset="0"/>
            </a:rPr>
            <a:t>Vodja</a:t>
          </a:r>
          <a:r>
            <a:rPr lang="de-DE" sz="2000" i="1" dirty="0">
              <a:latin typeface="Montserrat Light" panose="00000400000000000000" pitchFamily="50" charset="0"/>
            </a:rPr>
            <a:t> </a:t>
          </a:r>
          <a:r>
            <a:rPr lang="de-DE" sz="2000" i="1" dirty="0" err="1">
              <a:latin typeface="Montserrat Light" panose="00000400000000000000" pitchFamily="50" charset="0"/>
            </a:rPr>
            <a:t>projekta</a:t>
          </a:r>
          <a:endParaRPr lang="de-DE" sz="2000" i="1" dirty="0">
            <a:latin typeface="Montserrat Light" panose="00000400000000000000" pitchFamily="50" charset="0"/>
          </a:endParaRPr>
        </a:p>
      </dgm:t>
    </dgm:pt>
    <dgm:pt modelId="{511A9595-7CDE-4631-A4FF-9B184EFD755B}" type="parTrans" cxnId="{A84F352D-FB9F-446E-863E-617DB950B1E6}">
      <dgm:prSet/>
      <dgm:spPr/>
      <dgm:t>
        <a:bodyPr/>
        <a:lstStyle/>
        <a:p>
          <a:endParaRPr lang="de-DE">
            <a:latin typeface="Montserrat Light" panose="00000400000000000000" pitchFamily="50" charset="0"/>
          </a:endParaRPr>
        </a:p>
      </dgm:t>
    </dgm:pt>
    <dgm:pt modelId="{874E5FC6-7A03-480D-B21C-0466941A8BB3}" type="sibTrans" cxnId="{A84F352D-FB9F-446E-863E-617DB950B1E6}">
      <dgm:prSet/>
      <dgm:spPr/>
      <dgm:t>
        <a:bodyPr/>
        <a:lstStyle/>
        <a:p>
          <a:endParaRPr lang="de-DE">
            <a:latin typeface="Montserrat Light" panose="00000400000000000000" pitchFamily="50" charset="0"/>
          </a:endParaRPr>
        </a:p>
      </dgm:t>
    </dgm:pt>
    <dgm:pt modelId="{1ABD2BFD-394D-45EB-87A2-169A8C31E016}" type="asst">
      <dgm:prSet phldrT="[Text]" custT="1"/>
      <dgm:spPr>
        <a:solidFill>
          <a:srgbClr val="003399"/>
        </a:solidFill>
      </dgm:spPr>
      <dgm:t>
        <a:bodyPr/>
        <a:lstStyle/>
        <a:p>
          <a:pPr>
            <a:spcAft>
              <a:spcPts val="0"/>
            </a:spcAft>
          </a:pPr>
          <a:r>
            <a:rPr lang="de-DE" sz="1400" i="1" dirty="0" err="1">
              <a:latin typeface="Montserrat Light" panose="00000400000000000000" pitchFamily="50" charset="0"/>
            </a:rPr>
            <a:t>Vodja</a:t>
          </a:r>
          <a:r>
            <a:rPr lang="de-DE" sz="1400" i="1" dirty="0">
              <a:latin typeface="Montserrat Light" panose="00000400000000000000" pitchFamily="50" charset="0"/>
            </a:rPr>
            <a:t> </a:t>
          </a:r>
        </a:p>
        <a:p>
          <a:pPr>
            <a:spcAft>
              <a:spcPts val="0"/>
            </a:spcAft>
          </a:pPr>
          <a:r>
            <a:rPr lang="de-DE" sz="1400" i="1" dirty="0" err="1">
              <a:latin typeface="Montserrat Light" panose="00000400000000000000" pitchFamily="50" charset="0"/>
            </a:rPr>
            <a:t>trženja</a:t>
          </a:r>
          <a:endParaRPr lang="de-DE" sz="1400" i="1" dirty="0">
            <a:latin typeface="Montserrat Light" panose="00000400000000000000" pitchFamily="50" charset="0"/>
          </a:endParaRPr>
        </a:p>
      </dgm:t>
    </dgm:pt>
    <dgm:pt modelId="{2CD332D1-30E1-4975-B1BD-BB3BBD8F38BA}" type="parTrans" cxnId="{BC727B9F-208F-4658-8A29-90D5F2DD9899}">
      <dgm:prSet/>
      <dgm:spPr/>
      <dgm:t>
        <a:bodyPr/>
        <a:lstStyle/>
        <a:p>
          <a:endParaRPr lang="de-DE">
            <a:latin typeface="Montserrat Light" panose="00000400000000000000" pitchFamily="50" charset="0"/>
          </a:endParaRPr>
        </a:p>
      </dgm:t>
    </dgm:pt>
    <dgm:pt modelId="{314CB02F-7E3B-4886-9AEA-F3757A8AE60A}" type="sibTrans" cxnId="{BC727B9F-208F-4658-8A29-90D5F2DD9899}">
      <dgm:prSet/>
      <dgm:spPr/>
      <dgm:t>
        <a:bodyPr/>
        <a:lstStyle/>
        <a:p>
          <a:endParaRPr lang="de-DE">
            <a:latin typeface="Montserrat Light" panose="00000400000000000000" pitchFamily="50" charset="0"/>
          </a:endParaRPr>
        </a:p>
      </dgm:t>
    </dgm:pt>
    <dgm:pt modelId="{F72BE779-34A4-4F57-91C5-1505DEF8675D}" type="asst">
      <dgm:prSet custT="1"/>
      <dgm:spPr>
        <a:solidFill>
          <a:srgbClr val="003399"/>
        </a:solidFill>
      </dgm:spPr>
      <dgm:t>
        <a:bodyPr/>
        <a:lstStyle/>
        <a:p>
          <a:pPr>
            <a:spcAft>
              <a:spcPts val="0"/>
            </a:spcAft>
          </a:pPr>
          <a:r>
            <a:rPr lang="de-DE" sz="1400" i="1" dirty="0" err="1">
              <a:latin typeface="Montserrat Light" panose="00000400000000000000" pitchFamily="50" charset="0"/>
            </a:rPr>
            <a:t>Vodja</a:t>
          </a:r>
          <a:endParaRPr lang="de-DE" sz="1400" i="1" dirty="0">
            <a:latin typeface="Montserrat Light" panose="00000400000000000000" pitchFamily="50" charset="0"/>
          </a:endParaRPr>
        </a:p>
        <a:p>
          <a:pPr>
            <a:spcAft>
              <a:spcPts val="0"/>
            </a:spcAft>
          </a:pPr>
          <a:r>
            <a:rPr lang="de-DE" sz="1400" i="1" dirty="0" err="1">
              <a:latin typeface="Montserrat Light" panose="00000400000000000000" pitchFamily="50" charset="0"/>
            </a:rPr>
            <a:t>financ</a:t>
          </a:r>
          <a:endParaRPr lang="de-DE" sz="1400" i="1" dirty="0">
            <a:latin typeface="Montserrat Light" panose="00000400000000000000" pitchFamily="50" charset="0"/>
          </a:endParaRPr>
        </a:p>
      </dgm:t>
    </dgm:pt>
    <dgm:pt modelId="{DB5198AD-733F-4E39-8E25-01A8632DCA79}" type="parTrans" cxnId="{82AE4350-F066-4927-A851-2B89CDE30A74}">
      <dgm:prSet/>
      <dgm:spPr/>
      <dgm:t>
        <a:bodyPr/>
        <a:lstStyle/>
        <a:p>
          <a:endParaRPr lang="de-DE">
            <a:latin typeface="Montserrat Light" panose="00000400000000000000" pitchFamily="50" charset="0"/>
          </a:endParaRPr>
        </a:p>
      </dgm:t>
    </dgm:pt>
    <dgm:pt modelId="{82B4251C-814B-4C80-86FB-311A0A46C9B1}" type="sibTrans" cxnId="{82AE4350-F066-4927-A851-2B89CDE30A74}">
      <dgm:prSet/>
      <dgm:spPr/>
      <dgm:t>
        <a:bodyPr/>
        <a:lstStyle/>
        <a:p>
          <a:endParaRPr lang="de-DE">
            <a:latin typeface="Montserrat Light" panose="00000400000000000000" pitchFamily="50" charset="0"/>
          </a:endParaRPr>
        </a:p>
      </dgm:t>
    </dgm:pt>
    <dgm:pt modelId="{6D271B3C-259C-4C4A-8A44-69F664E0DC9F}">
      <dgm:prSet phldrT="[Text]" custT="1"/>
      <dgm:spPr>
        <a:solidFill>
          <a:srgbClr val="003399"/>
        </a:solidFill>
      </dgm:spPr>
      <dgm:t>
        <a:bodyPr/>
        <a:lstStyle/>
        <a:p>
          <a:r>
            <a:rPr lang="de-DE" sz="1400" i="1" dirty="0" err="1">
              <a:latin typeface="Montserrat Light" panose="00000400000000000000" pitchFamily="50" charset="0"/>
            </a:rPr>
            <a:t>Storitev</a:t>
          </a:r>
          <a:r>
            <a:rPr lang="de-DE" sz="1400" i="1" dirty="0">
              <a:latin typeface="Montserrat Light" panose="00000400000000000000" pitchFamily="50" charset="0"/>
            </a:rPr>
            <a:t> A</a:t>
          </a:r>
        </a:p>
      </dgm:t>
    </dgm:pt>
    <dgm:pt modelId="{E389D464-BB21-4A9E-8DA3-D7D8A3591AEF}" type="sibTrans" cxnId="{3E883999-20B3-4807-AE46-E38D823B9948}">
      <dgm:prSet/>
      <dgm:spPr/>
      <dgm:t>
        <a:bodyPr/>
        <a:lstStyle/>
        <a:p>
          <a:endParaRPr lang="de-DE">
            <a:latin typeface="Montserrat Light" panose="00000400000000000000" pitchFamily="50" charset="0"/>
          </a:endParaRPr>
        </a:p>
      </dgm:t>
    </dgm:pt>
    <dgm:pt modelId="{BC1F5BC0-89DC-48E8-A0C6-AA1CC985CAEC}" type="parTrans" cxnId="{3E883999-20B3-4807-AE46-E38D823B9948}">
      <dgm:prSet/>
      <dgm:spPr>
        <a:ln>
          <a:solidFill>
            <a:srgbClr val="003399"/>
          </a:solidFill>
        </a:ln>
      </dgm:spPr>
      <dgm:t>
        <a:bodyPr/>
        <a:lstStyle/>
        <a:p>
          <a:endParaRPr lang="de-DE">
            <a:latin typeface="Montserrat Light" panose="00000400000000000000" pitchFamily="50" charset="0"/>
          </a:endParaRPr>
        </a:p>
      </dgm:t>
    </dgm:pt>
    <dgm:pt modelId="{739EC406-429D-43F6-9764-54949120D5B6}">
      <dgm:prSet phldrT="[Text]" custT="1"/>
      <dgm:spPr>
        <a:solidFill>
          <a:srgbClr val="003399"/>
        </a:solidFill>
      </dgm:spPr>
      <dgm:t>
        <a:bodyPr/>
        <a:lstStyle/>
        <a:p>
          <a:r>
            <a:rPr lang="de-AT" sz="1400" i="1" dirty="0">
              <a:latin typeface="Montserrat Light" panose="00000400000000000000" pitchFamily="50" charset="0"/>
            </a:rPr>
            <a:t>S</a:t>
          </a:r>
          <a:r>
            <a:rPr lang="sl-SI" sz="1400" i="1" dirty="0">
              <a:latin typeface="Montserrat Light" panose="00000400000000000000" pitchFamily="50" charset="0"/>
            </a:rPr>
            <a:t>toritev</a:t>
          </a:r>
          <a:r>
            <a:rPr lang="de-DE" sz="1400" i="1" dirty="0">
              <a:latin typeface="Montserrat Light" panose="00000400000000000000" pitchFamily="50" charset="0"/>
            </a:rPr>
            <a:t> C</a:t>
          </a:r>
        </a:p>
      </dgm:t>
    </dgm:pt>
    <dgm:pt modelId="{CF69B846-2749-4759-8888-976D7003C301}" type="sibTrans" cxnId="{ECD1F3BD-E835-486D-B626-A190277B5D46}">
      <dgm:prSet/>
      <dgm:spPr/>
      <dgm:t>
        <a:bodyPr/>
        <a:lstStyle/>
        <a:p>
          <a:endParaRPr lang="de-DE">
            <a:latin typeface="Montserrat Light" panose="00000400000000000000" pitchFamily="50" charset="0"/>
          </a:endParaRPr>
        </a:p>
      </dgm:t>
    </dgm:pt>
    <dgm:pt modelId="{9C3AABE0-0845-4E56-9B87-7A6F54AEE15B}" type="parTrans" cxnId="{ECD1F3BD-E835-486D-B626-A190277B5D46}">
      <dgm:prSet/>
      <dgm:spPr>
        <a:solidFill>
          <a:schemeClr val="bg1"/>
        </a:solidFill>
        <a:ln>
          <a:solidFill>
            <a:srgbClr val="003399"/>
          </a:solidFill>
        </a:ln>
      </dgm:spPr>
      <dgm:t>
        <a:bodyPr/>
        <a:lstStyle/>
        <a:p>
          <a:endParaRPr lang="de-DE">
            <a:latin typeface="Montserrat Light" panose="00000400000000000000" pitchFamily="50" charset="0"/>
          </a:endParaRPr>
        </a:p>
      </dgm:t>
    </dgm:pt>
    <dgm:pt modelId="{0CB0FA40-F79B-4CFD-91AC-1AB19217D2F4}">
      <dgm:prSet phldrT="[Text]" custT="1"/>
      <dgm:spPr>
        <a:solidFill>
          <a:srgbClr val="003399"/>
        </a:solidFill>
      </dgm:spPr>
      <dgm:t>
        <a:bodyPr/>
        <a:lstStyle/>
        <a:p>
          <a:r>
            <a:rPr lang="de-AT" sz="1400" i="1" dirty="0">
              <a:latin typeface="Montserrat Light" panose="00000400000000000000" pitchFamily="50" charset="0"/>
            </a:rPr>
            <a:t>S</a:t>
          </a:r>
          <a:r>
            <a:rPr lang="sl-SI" sz="1400" i="1" dirty="0">
              <a:latin typeface="Montserrat Light" panose="00000400000000000000" pitchFamily="50" charset="0"/>
            </a:rPr>
            <a:t>toritev</a:t>
          </a:r>
          <a:r>
            <a:rPr lang="de-DE" sz="1400" i="1" dirty="0">
              <a:latin typeface="Montserrat Light" panose="00000400000000000000" pitchFamily="50" charset="0"/>
            </a:rPr>
            <a:t> B</a:t>
          </a:r>
        </a:p>
      </dgm:t>
    </dgm:pt>
    <dgm:pt modelId="{0BFDDA9A-E44F-443E-B256-D55A3AFCD4FE}" type="sibTrans" cxnId="{C4B59723-5788-42D5-BF0A-BE5D6093A017}">
      <dgm:prSet/>
      <dgm:spPr/>
      <dgm:t>
        <a:bodyPr/>
        <a:lstStyle/>
        <a:p>
          <a:endParaRPr lang="de-DE">
            <a:latin typeface="Montserrat Light" panose="00000400000000000000" pitchFamily="50" charset="0"/>
          </a:endParaRPr>
        </a:p>
      </dgm:t>
    </dgm:pt>
    <dgm:pt modelId="{3308066C-3E10-4D2B-BD91-292E513C9C41}" type="parTrans" cxnId="{C4B59723-5788-42D5-BF0A-BE5D6093A017}">
      <dgm:prSet/>
      <dgm:spPr/>
      <dgm:t>
        <a:bodyPr/>
        <a:lstStyle/>
        <a:p>
          <a:endParaRPr lang="de-DE">
            <a:latin typeface="Montserrat Light" panose="00000400000000000000" pitchFamily="50" charset="0"/>
          </a:endParaRPr>
        </a:p>
      </dgm:t>
    </dgm:pt>
    <dgm:pt modelId="{803979BA-3850-4BFD-8462-3276CBF6DE16}" type="pres">
      <dgm:prSet presAssocID="{DB894BAE-072D-4E15-8382-7587ECEEA3A7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de-DE"/>
        </a:p>
      </dgm:t>
    </dgm:pt>
    <dgm:pt modelId="{DBCFB032-C73C-47D8-B1A5-42F42D3A7AF8}" type="pres">
      <dgm:prSet presAssocID="{CDDE5F03-9EF6-4752-8DDC-E246EE693975}" presName="hierRoot1" presStyleCnt="0">
        <dgm:presLayoutVars>
          <dgm:hierBranch val="init"/>
        </dgm:presLayoutVars>
      </dgm:prSet>
      <dgm:spPr/>
    </dgm:pt>
    <dgm:pt modelId="{922D522D-3450-4F6D-AD2B-C4BFF55742BA}" type="pres">
      <dgm:prSet presAssocID="{CDDE5F03-9EF6-4752-8DDC-E246EE693975}" presName="rootComposite1" presStyleCnt="0"/>
      <dgm:spPr/>
    </dgm:pt>
    <dgm:pt modelId="{302A25C6-4C2D-4E0D-A569-AC90AA304AD0}" type="pres">
      <dgm:prSet presAssocID="{CDDE5F03-9EF6-4752-8DDC-E246EE693975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E9BC5064-95EC-427D-84DA-585150C8B96D}" type="pres">
      <dgm:prSet presAssocID="{CDDE5F03-9EF6-4752-8DDC-E246EE693975}" presName="rootConnector1" presStyleLbl="node1" presStyleIdx="0" presStyleCnt="0"/>
      <dgm:spPr/>
      <dgm:t>
        <a:bodyPr/>
        <a:lstStyle/>
        <a:p>
          <a:endParaRPr lang="de-DE"/>
        </a:p>
      </dgm:t>
    </dgm:pt>
    <dgm:pt modelId="{78456EC1-4A0E-413A-8043-D764A19FB22C}" type="pres">
      <dgm:prSet presAssocID="{CDDE5F03-9EF6-4752-8DDC-E246EE693975}" presName="hierChild2" presStyleCnt="0"/>
      <dgm:spPr/>
    </dgm:pt>
    <dgm:pt modelId="{0BA0A8BE-13FA-4A32-9DE8-0369DEE2881D}" type="pres">
      <dgm:prSet presAssocID="{BC1F5BC0-89DC-48E8-A0C6-AA1CC985CAEC}" presName="Name37" presStyleLbl="parChTrans1D2" presStyleIdx="0" presStyleCnt="5"/>
      <dgm:spPr/>
      <dgm:t>
        <a:bodyPr/>
        <a:lstStyle/>
        <a:p>
          <a:endParaRPr lang="de-DE"/>
        </a:p>
      </dgm:t>
    </dgm:pt>
    <dgm:pt modelId="{BEE9102A-D6F3-4A3F-8EFE-CA215335E56D}" type="pres">
      <dgm:prSet presAssocID="{6D271B3C-259C-4C4A-8A44-69F664E0DC9F}" presName="hierRoot2" presStyleCnt="0">
        <dgm:presLayoutVars>
          <dgm:hierBranch val="init"/>
        </dgm:presLayoutVars>
      </dgm:prSet>
      <dgm:spPr/>
    </dgm:pt>
    <dgm:pt modelId="{D54D561D-A558-45D4-8F97-39CBDDF570F1}" type="pres">
      <dgm:prSet presAssocID="{6D271B3C-259C-4C4A-8A44-69F664E0DC9F}" presName="rootComposite" presStyleCnt="0"/>
      <dgm:spPr/>
    </dgm:pt>
    <dgm:pt modelId="{D5AD5C4A-D7EC-40C9-B510-E6EE06F72F2A}" type="pres">
      <dgm:prSet presAssocID="{6D271B3C-259C-4C4A-8A44-69F664E0DC9F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B4C3750E-1471-4052-B42A-4DC9B4B7D836}" type="pres">
      <dgm:prSet presAssocID="{6D271B3C-259C-4C4A-8A44-69F664E0DC9F}" presName="rootConnector" presStyleLbl="node2" presStyleIdx="0" presStyleCnt="3"/>
      <dgm:spPr/>
      <dgm:t>
        <a:bodyPr/>
        <a:lstStyle/>
        <a:p>
          <a:endParaRPr lang="de-DE"/>
        </a:p>
      </dgm:t>
    </dgm:pt>
    <dgm:pt modelId="{7DA2837A-BE23-461B-A2CB-CAD59402B3B4}" type="pres">
      <dgm:prSet presAssocID="{6D271B3C-259C-4C4A-8A44-69F664E0DC9F}" presName="hierChild4" presStyleCnt="0"/>
      <dgm:spPr/>
    </dgm:pt>
    <dgm:pt modelId="{E9C3549D-4C94-4F33-A068-1BCFE6AB174B}" type="pres">
      <dgm:prSet presAssocID="{6D271B3C-259C-4C4A-8A44-69F664E0DC9F}" presName="hierChild5" presStyleCnt="0"/>
      <dgm:spPr/>
    </dgm:pt>
    <dgm:pt modelId="{C3FD438D-9178-438A-AE39-7C3C5B81B244}" type="pres">
      <dgm:prSet presAssocID="{3308066C-3E10-4D2B-BD91-292E513C9C41}" presName="Name37" presStyleLbl="parChTrans1D2" presStyleIdx="1" presStyleCnt="5"/>
      <dgm:spPr/>
      <dgm:t>
        <a:bodyPr/>
        <a:lstStyle/>
        <a:p>
          <a:endParaRPr lang="de-DE"/>
        </a:p>
      </dgm:t>
    </dgm:pt>
    <dgm:pt modelId="{EAF6B502-BE56-4B6E-A032-7DEC9739D74C}" type="pres">
      <dgm:prSet presAssocID="{0CB0FA40-F79B-4CFD-91AC-1AB19217D2F4}" presName="hierRoot2" presStyleCnt="0">
        <dgm:presLayoutVars>
          <dgm:hierBranch val="init"/>
        </dgm:presLayoutVars>
      </dgm:prSet>
      <dgm:spPr/>
    </dgm:pt>
    <dgm:pt modelId="{0356A363-6320-46E6-B589-DBB74FD6BC88}" type="pres">
      <dgm:prSet presAssocID="{0CB0FA40-F79B-4CFD-91AC-1AB19217D2F4}" presName="rootComposite" presStyleCnt="0"/>
      <dgm:spPr/>
    </dgm:pt>
    <dgm:pt modelId="{561535C3-017D-4D62-809F-0F3C1BD20A19}" type="pres">
      <dgm:prSet presAssocID="{0CB0FA40-F79B-4CFD-91AC-1AB19217D2F4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A4C25AAE-6E91-4105-8F47-8509E6C9D868}" type="pres">
      <dgm:prSet presAssocID="{0CB0FA40-F79B-4CFD-91AC-1AB19217D2F4}" presName="rootConnector" presStyleLbl="node2" presStyleIdx="1" presStyleCnt="3"/>
      <dgm:spPr/>
      <dgm:t>
        <a:bodyPr/>
        <a:lstStyle/>
        <a:p>
          <a:endParaRPr lang="de-DE"/>
        </a:p>
      </dgm:t>
    </dgm:pt>
    <dgm:pt modelId="{D1B5B761-980F-4AB5-9DE8-EE8C0CF12D5C}" type="pres">
      <dgm:prSet presAssocID="{0CB0FA40-F79B-4CFD-91AC-1AB19217D2F4}" presName="hierChild4" presStyleCnt="0"/>
      <dgm:spPr/>
    </dgm:pt>
    <dgm:pt modelId="{1FD7AEBE-B0FB-4EC9-A920-87798A9DB07C}" type="pres">
      <dgm:prSet presAssocID="{0CB0FA40-F79B-4CFD-91AC-1AB19217D2F4}" presName="hierChild5" presStyleCnt="0"/>
      <dgm:spPr/>
    </dgm:pt>
    <dgm:pt modelId="{C4876E85-4291-4972-A26F-2D4CA2B69576}" type="pres">
      <dgm:prSet presAssocID="{9C3AABE0-0845-4E56-9B87-7A6F54AEE15B}" presName="Name37" presStyleLbl="parChTrans1D2" presStyleIdx="2" presStyleCnt="5"/>
      <dgm:spPr/>
      <dgm:t>
        <a:bodyPr/>
        <a:lstStyle/>
        <a:p>
          <a:endParaRPr lang="de-DE"/>
        </a:p>
      </dgm:t>
    </dgm:pt>
    <dgm:pt modelId="{027F8AFB-4B46-4ED5-A685-5FFA4AB00A83}" type="pres">
      <dgm:prSet presAssocID="{739EC406-429D-43F6-9764-54949120D5B6}" presName="hierRoot2" presStyleCnt="0">
        <dgm:presLayoutVars>
          <dgm:hierBranch val="init"/>
        </dgm:presLayoutVars>
      </dgm:prSet>
      <dgm:spPr/>
    </dgm:pt>
    <dgm:pt modelId="{C566416C-2871-416C-862D-8F7BBCFA813E}" type="pres">
      <dgm:prSet presAssocID="{739EC406-429D-43F6-9764-54949120D5B6}" presName="rootComposite" presStyleCnt="0"/>
      <dgm:spPr/>
    </dgm:pt>
    <dgm:pt modelId="{C4C9A9AE-0021-4F66-ACB9-E8626709131B}" type="pres">
      <dgm:prSet presAssocID="{739EC406-429D-43F6-9764-54949120D5B6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C6CB0218-6213-4B80-9832-5F3A06AE0422}" type="pres">
      <dgm:prSet presAssocID="{739EC406-429D-43F6-9764-54949120D5B6}" presName="rootConnector" presStyleLbl="node2" presStyleIdx="2" presStyleCnt="3"/>
      <dgm:spPr/>
      <dgm:t>
        <a:bodyPr/>
        <a:lstStyle/>
        <a:p>
          <a:endParaRPr lang="de-DE"/>
        </a:p>
      </dgm:t>
    </dgm:pt>
    <dgm:pt modelId="{26AFAF63-CF58-42AE-8842-6A53D430415B}" type="pres">
      <dgm:prSet presAssocID="{739EC406-429D-43F6-9764-54949120D5B6}" presName="hierChild4" presStyleCnt="0"/>
      <dgm:spPr/>
    </dgm:pt>
    <dgm:pt modelId="{B4924BDF-EF92-462A-8287-11B70C95E6E6}" type="pres">
      <dgm:prSet presAssocID="{739EC406-429D-43F6-9764-54949120D5B6}" presName="hierChild5" presStyleCnt="0"/>
      <dgm:spPr/>
    </dgm:pt>
    <dgm:pt modelId="{C5A9DFF2-D323-46E2-91EE-004FB9DC6C4E}" type="pres">
      <dgm:prSet presAssocID="{CDDE5F03-9EF6-4752-8DDC-E246EE693975}" presName="hierChild3" presStyleCnt="0"/>
      <dgm:spPr/>
    </dgm:pt>
    <dgm:pt modelId="{8F009179-88CD-4AC5-9704-55245780DA19}" type="pres">
      <dgm:prSet presAssocID="{2CD332D1-30E1-4975-B1BD-BB3BBD8F38BA}" presName="Name111" presStyleLbl="parChTrans1D2" presStyleIdx="3" presStyleCnt="5"/>
      <dgm:spPr/>
      <dgm:t>
        <a:bodyPr/>
        <a:lstStyle/>
        <a:p>
          <a:endParaRPr lang="de-DE"/>
        </a:p>
      </dgm:t>
    </dgm:pt>
    <dgm:pt modelId="{E7156D7D-513E-40B3-A535-EB113C86E39B}" type="pres">
      <dgm:prSet presAssocID="{1ABD2BFD-394D-45EB-87A2-169A8C31E016}" presName="hierRoot3" presStyleCnt="0">
        <dgm:presLayoutVars>
          <dgm:hierBranch val="init"/>
        </dgm:presLayoutVars>
      </dgm:prSet>
      <dgm:spPr/>
    </dgm:pt>
    <dgm:pt modelId="{D608910D-A329-4C2F-931C-E568A4DECA8F}" type="pres">
      <dgm:prSet presAssocID="{1ABD2BFD-394D-45EB-87A2-169A8C31E016}" presName="rootComposite3" presStyleCnt="0"/>
      <dgm:spPr/>
    </dgm:pt>
    <dgm:pt modelId="{AD37A373-7D4B-4C16-A527-670E04A975D9}" type="pres">
      <dgm:prSet presAssocID="{1ABD2BFD-394D-45EB-87A2-169A8C31E016}" presName="rootText3" presStyleLbl="asst1" presStyleIdx="0" presStyleCnt="2" custLinFactNeighborX="-173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7D910B14-E65C-497C-AA50-86FC22B414A3}" type="pres">
      <dgm:prSet presAssocID="{1ABD2BFD-394D-45EB-87A2-169A8C31E016}" presName="rootConnector3" presStyleLbl="asst1" presStyleIdx="0" presStyleCnt="2"/>
      <dgm:spPr/>
      <dgm:t>
        <a:bodyPr/>
        <a:lstStyle/>
        <a:p>
          <a:endParaRPr lang="de-DE"/>
        </a:p>
      </dgm:t>
    </dgm:pt>
    <dgm:pt modelId="{ED1B9135-055B-47B2-AA52-18D333C64B21}" type="pres">
      <dgm:prSet presAssocID="{1ABD2BFD-394D-45EB-87A2-169A8C31E016}" presName="hierChild6" presStyleCnt="0"/>
      <dgm:spPr/>
    </dgm:pt>
    <dgm:pt modelId="{579C11BA-0D3B-4E46-8040-5A3A338CAB8D}" type="pres">
      <dgm:prSet presAssocID="{1ABD2BFD-394D-45EB-87A2-169A8C31E016}" presName="hierChild7" presStyleCnt="0"/>
      <dgm:spPr/>
    </dgm:pt>
    <dgm:pt modelId="{3DC046B3-44EA-4C6E-A244-12B747235C13}" type="pres">
      <dgm:prSet presAssocID="{DB5198AD-733F-4E39-8E25-01A8632DCA79}" presName="Name111" presStyleLbl="parChTrans1D2" presStyleIdx="4" presStyleCnt="5"/>
      <dgm:spPr/>
      <dgm:t>
        <a:bodyPr/>
        <a:lstStyle/>
        <a:p>
          <a:endParaRPr lang="de-DE"/>
        </a:p>
      </dgm:t>
    </dgm:pt>
    <dgm:pt modelId="{22DC1121-2292-446B-AC75-57FE81DC445D}" type="pres">
      <dgm:prSet presAssocID="{F72BE779-34A4-4F57-91C5-1505DEF8675D}" presName="hierRoot3" presStyleCnt="0">
        <dgm:presLayoutVars>
          <dgm:hierBranch val="init"/>
        </dgm:presLayoutVars>
      </dgm:prSet>
      <dgm:spPr/>
    </dgm:pt>
    <dgm:pt modelId="{BBFD95C1-D5F5-4282-80C4-E84713E58280}" type="pres">
      <dgm:prSet presAssocID="{F72BE779-34A4-4F57-91C5-1505DEF8675D}" presName="rootComposite3" presStyleCnt="0"/>
      <dgm:spPr/>
    </dgm:pt>
    <dgm:pt modelId="{4950A84C-85A6-4742-B2D4-BCE6F6C1D040}" type="pres">
      <dgm:prSet presAssocID="{F72BE779-34A4-4F57-91C5-1505DEF8675D}" presName="rootText3" presStyleLbl="asst1" presStyleIdx="1" presStyleCnt="2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DED1FC25-D419-4626-BC17-A9B72DFAAA7D}" type="pres">
      <dgm:prSet presAssocID="{F72BE779-34A4-4F57-91C5-1505DEF8675D}" presName="rootConnector3" presStyleLbl="asst1" presStyleIdx="1" presStyleCnt="2"/>
      <dgm:spPr/>
      <dgm:t>
        <a:bodyPr/>
        <a:lstStyle/>
        <a:p>
          <a:endParaRPr lang="de-DE"/>
        </a:p>
      </dgm:t>
    </dgm:pt>
    <dgm:pt modelId="{6B1CA11A-E930-4E9F-80CC-E995DB87EAF6}" type="pres">
      <dgm:prSet presAssocID="{F72BE779-34A4-4F57-91C5-1505DEF8675D}" presName="hierChild6" presStyleCnt="0"/>
      <dgm:spPr/>
    </dgm:pt>
    <dgm:pt modelId="{8674362B-8D2F-4A45-80AF-F51590213943}" type="pres">
      <dgm:prSet presAssocID="{F72BE779-34A4-4F57-91C5-1505DEF8675D}" presName="hierChild7" presStyleCnt="0"/>
      <dgm:spPr/>
    </dgm:pt>
  </dgm:ptLst>
  <dgm:cxnLst>
    <dgm:cxn modelId="{3E752867-21C3-42C6-A3E9-C3BC2AA7D979}" type="presOf" srcId="{739EC406-429D-43F6-9764-54949120D5B6}" destId="{C4C9A9AE-0021-4F66-ACB9-E8626709131B}" srcOrd="0" destOrd="0" presId="urn:microsoft.com/office/officeart/2005/8/layout/orgChart1"/>
    <dgm:cxn modelId="{82AE4350-F066-4927-A851-2B89CDE30A74}" srcId="{CDDE5F03-9EF6-4752-8DDC-E246EE693975}" destId="{F72BE779-34A4-4F57-91C5-1505DEF8675D}" srcOrd="1" destOrd="0" parTransId="{DB5198AD-733F-4E39-8E25-01A8632DCA79}" sibTransId="{82B4251C-814B-4C80-86FB-311A0A46C9B1}"/>
    <dgm:cxn modelId="{A7C89A54-5C64-49F5-9F9D-940134933F12}" type="presOf" srcId="{DB894BAE-072D-4E15-8382-7587ECEEA3A7}" destId="{803979BA-3850-4BFD-8462-3276CBF6DE16}" srcOrd="0" destOrd="0" presId="urn:microsoft.com/office/officeart/2005/8/layout/orgChart1"/>
    <dgm:cxn modelId="{C4B59723-5788-42D5-BF0A-BE5D6093A017}" srcId="{CDDE5F03-9EF6-4752-8DDC-E246EE693975}" destId="{0CB0FA40-F79B-4CFD-91AC-1AB19217D2F4}" srcOrd="3" destOrd="0" parTransId="{3308066C-3E10-4D2B-BD91-292E513C9C41}" sibTransId="{0BFDDA9A-E44F-443E-B256-D55A3AFCD4FE}"/>
    <dgm:cxn modelId="{4B76A803-EADE-48AE-B6F3-BD28CCF823F7}" type="presOf" srcId="{1ABD2BFD-394D-45EB-87A2-169A8C31E016}" destId="{7D910B14-E65C-497C-AA50-86FC22B414A3}" srcOrd="1" destOrd="0" presId="urn:microsoft.com/office/officeart/2005/8/layout/orgChart1"/>
    <dgm:cxn modelId="{9F7B0ADF-C9B3-4FEB-A8E8-CA5640B2FB74}" type="presOf" srcId="{CDDE5F03-9EF6-4752-8DDC-E246EE693975}" destId="{E9BC5064-95EC-427D-84DA-585150C8B96D}" srcOrd="1" destOrd="0" presId="urn:microsoft.com/office/officeart/2005/8/layout/orgChart1"/>
    <dgm:cxn modelId="{F86343CA-7169-4230-8BCC-D97C96B81BA1}" type="presOf" srcId="{1ABD2BFD-394D-45EB-87A2-169A8C31E016}" destId="{AD37A373-7D4B-4C16-A527-670E04A975D9}" srcOrd="0" destOrd="0" presId="urn:microsoft.com/office/officeart/2005/8/layout/orgChart1"/>
    <dgm:cxn modelId="{BAB5F8A1-2DFD-4E27-850E-BECF7AA19B81}" type="presOf" srcId="{3308066C-3E10-4D2B-BD91-292E513C9C41}" destId="{C3FD438D-9178-438A-AE39-7C3C5B81B244}" srcOrd="0" destOrd="0" presId="urn:microsoft.com/office/officeart/2005/8/layout/orgChart1"/>
    <dgm:cxn modelId="{3E883999-20B3-4807-AE46-E38D823B9948}" srcId="{CDDE5F03-9EF6-4752-8DDC-E246EE693975}" destId="{6D271B3C-259C-4C4A-8A44-69F664E0DC9F}" srcOrd="2" destOrd="0" parTransId="{BC1F5BC0-89DC-48E8-A0C6-AA1CC985CAEC}" sibTransId="{E389D464-BB21-4A9E-8DA3-D7D8A3591AEF}"/>
    <dgm:cxn modelId="{46410C90-542C-482A-AC7F-0B76DC4586D4}" type="presOf" srcId="{6D271B3C-259C-4C4A-8A44-69F664E0DC9F}" destId="{B4C3750E-1471-4052-B42A-4DC9B4B7D836}" srcOrd="1" destOrd="0" presId="urn:microsoft.com/office/officeart/2005/8/layout/orgChart1"/>
    <dgm:cxn modelId="{FDBC07F4-462C-48E5-9D54-90BC482C36B3}" type="presOf" srcId="{DB5198AD-733F-4E39-8E25-01A8632DCA79}" destId="{3DC046B3-44EA-4C6E-A244-12B747235C13}" srcOrd="0" destOrd="0" presId="urn:microsoft.com/office/officeart/2005/8/layout/orgChart1"/>
    <dgm:cxn modelId="{BC727B9F-208F-4658-8A29-90D5F2DD9899}" srcId="{CDDE5F03-9EF6-4752-8DDC-E246EE693975}" destId="{1ABD2BFD-394D-45EB-87A2-169A8C31E016}" srcOrd="0" destOrd="0" parTransId="{2CD332D1-30E1-4975-B1BD-BB3BBD8F38BA}" sibTransId="{314CB02F-7E3B-4886-9AEA-F3757A8AE60A}"/>
    <dgm:cxn modelId="{50E94526-C813-4C50-9D28-F12DC47F4886}" type="presOf" srcId="{2CD332D1-30E1-4975-B1BD-BB3BBD8F38BA}" destId="{8F009179-88CD-4AC5-9704-55245780DA19}" srcOrd="0" destOrd="0" presId="urn:microsoft.com/office/officeart/2005/8/layout/orgChart1"/>
    <dgm:cxn modelId="{C47F849F-829B-4FE0-8DCD-0DCA8049AC2F}" type="presOf" srcId="{F72BE779-34A4-4F57-91C5-1505DEF8675D}" destId="{4950A84C-85A6-4742-B2D4-BCE6F6C1D040}" srcOrd="0" destOrd="0" presId="urn:microsoft.com/office/officeart/2005/8/layout/orgChart1"/>
    <dgm:cxn modelId="{196C777D-0503-4992-868B-9FB521F43445}" type="presOf" srcId="{6D271B3C-259C-4C4A-8A44-69F664E0DC9F}" destId="{D5AD5C4A-D7EC-40C9-B510-E6EE06F72F2A}" srcOrd="0" destOrd="0" presId="urn:microsoft.com/office/officeart/2005/8/layout/orgChart1"/>
    <dgm:cxn modelId="{A84F352D-FB9F-446E-863E-617DB950B1E6}" srcId="{DB894BAE-072D-4E15-8382-7587ECEEA3A7}" destId="{CDDE5F03-9EF6-4752-8DDC-E246EE693975}" srcOrd="0" destOrd="0" parTransId="{511A9595-7CDE-4631-A4FF-9B184EFD755B}" sibTransId="{874E5FC6-7A03-480D-B21C-0466941A8BB3}"/>
    <dgm:cxn modelId="{D5935A28-C63E-4AD4-993A-EF86A60FD083}" type="presOf" srcId="{F72BE779-34A4-4F57-91C5-1505DEF8675D}" destId="{DED1FC25-D419-4626-BC17-A9B72DFAAA7D}" srcOrd="1" destOrd="0" presId="urn:microsoft.com/office/officeart/2005/8/layout/orgChart1"/>
    <dgm:cxn modelId="{AB412375-FAA5-42C1-8CE2-C0B416D993DF}" type="presOf" srcId="{0CB0FA40-F79B-4CFD-91AC-1AB19217D2F4}" destId="{A4C25AAE-6E91-4105-8F47-8509E6C9D868}" srcOrd="1" destOrd="0" presId="urn:microsoft.com/office/officeart/2005/8/layout/orgChart1"/>
    <dgm:cxn modelId="{ECD1F3BD-E835-486D-B626-A190277B5D46}" srcId="{CDDE5F03-9EF6-4752-8DDC-E246EE693975}" destId="{739EC406-429D-43F6-9764-54949120D5B6}" srcOrd="4" destOrd="0" parTransId="{9C3AABE0-0845-4E56-9B87-7A6F54AEE15B}" sibTransId="{CF69B846-2749-4759-8888-976D7003C301}"/>
    <dgm:cxn modelId="{87CE7584-874E-4D39-8EBB-A6A3DD89D876}" type="presOf" srcId="{CDDE5F03-9EF6-4752-8DDC-E246EE693975}" destId="{302A25C6-4C2D-4E0D-A569-AC90AA304AD0}" srcOrd="0" destOrd="0" presId="urn:microsoft.com/office/officeart/2005/8/layout/orgChart1"/>
    <dgm:cxn modelId="{19663940-674A-40A4-AD9D-EBFFC6F5EBA9}" type="presOf" srcId="{0CB0FA40-F79B-4CFD-91AC-1AB19217D2F4}" destId="{561535C3-017D-4D62-809F-0F3C1BD20A19}" srcOrd="0" destOrd="0" presId="urn:microsoft.com/office/officeart/2005/8/layout/orgChart1"/>
    <dgm:cxn modelId="{A2E40383-D6AB-4ADA-87DF-2A527120CF46}" type="presOf" srcId="{BC1F5BC0-89DC-48E8-A0C6-AA1CC985CAEC}" destId="{0BA0A8BE-13FA-4A32-9DE8-0369DEE2881D}" srcOrd="0" destOrd="0" presId="urn:microsoft.com/office/officeart/2005/8/layout/orgChart1"/>
    <dgm:cxn modelId="{C969C7DD-FFC3-471E-9F4E-3DF5BDA5F9EF}" type="presOf" srcId="{9C3AABE0-0845-4E56-9B87-7A6F54AEE15B}" destId="{C4876E85-4291-4972-A26F-2D4CA2B69576}" srcOrd="0" destOrd="0" presId="urn:microsoft.com/office/officeart/2005/8/layout/orgChart1"/>
    <dgm:cxn modelId="{D8B8CFA0-AF33-4F1D-AB56-7FC1D1688CE0}" type="presOf" srcId="{739EC406-429D-43F6-9764-54949120D5B6}" destId="{C6CB0218-6213-4B80-9832-5F3A06AE0422}" srcOrd="1" destOrd="0" presId="urn:microsoft.com/office/officeart/2005/8/layout/orgChart1"/>
    <dgm:cxn modelId="{10CDD964-82E6-41ED-9E6C-BECCD86B47BB}" type="presParOf" srcId="{803979BA-3850-4BFD-8462-3276CBF6DE16}" destId="{DBCFB032-C73C-47D8-B1A5-42F42D3A7AF8}" srcOrd="0" destOrd="0" presId="urn:microsoft.com/office/officeart/2005/8/layout/orgChart1"/>
    <dgm:cxn modelId="{F1284686-E902-446F-8C07-9F93D9A41CED}" type="presParOf" srcId="{DBCFB032-C73C-47D8-B1A5-42F42D3A7AF8}" destId="{922D522D-3450-4F6D-AD2B-C4BFF55742BA}" srcOrd="0" destOrd="0" presId="urn:microsoft.com/office/officeart/2005/8/layout/orgChart1"/>
    <dgm:cxn modelId="{3C50D0FF-5F55-453F-A3B0-4EE3F3536EF7}" type="presParOf" srcId="{922D522D-3450-4F6D-AD2B-C4BFF55742BA}" destId="{302A25C6-4C2D-4E0D-A569-AC90AA304AD0}" srcOrd="0" destOrd="0" presId="urn:microsoft.com/office/officeart/2005/8/layout/orgChart1"/>
    <dgm:cxn modelId="{04D76357-73EE-4AF8-AFE8-8261811EDC1D}" type="presParOf" srcId="{922D522D-3450-4F6D-AD2B-C4BFF55742BA}" destId="{E9BC5064-95EC-427D-84DA-585150C8B96D}" srcOrd="1" destOrd="0" presId="urn:microsoft.com/office/officeart/2005/8/layout/orgChart1"/>
    <dgm:cxn modelId="{2A809693-CAF4-4718-869D-8D2B6CE04753}" type="presParOf" srcId="{DBCFB032-C73C-47D8-B1A5-42F42D3A7AF8}" destId="{78456EC1-4A0E-413A-8043-D764A19FB22C}" srcOrd="1" destOrd="0" presId="urn:microsoft.com/office/officeart/2005/8/layout/orgChart1"/>
    <dgm:cxn modelId="{7C28CF00-9B7F-40EA-BF25-7BAA228F3242}" type="presParOf" srcId="{78456EC1-4A0E-413A-8043-D764A19FB22C}" destId="{0BA0A8BE-13FA-4A32-9DE8-0369DEE2881D}" srcOrd="0" destOrd="0" presId="urn:microsoft.com/office/officeart/2005/8/layout/orgChart1"/>
    <dgm:cxn modelId="{A25423DC-91A2-4392-B20E-4D3B008590B4}" type="presParOf" srcId="{78456EC1-4A0E-413A-8043-D764A19FB22C}" destId="{BEE9102A-D6F3-4A3F-8EFE-CA215335E56D}" srcOrd="1" destOrd="0" presId="urn:microsoft.com/office/officeart/2005/8/layout/orgChart1"/>
    <dgm:cxn modelId="{44DDCBE2-F813-474E-BB7B-3D49A6287208}" type="presParOf" srcId="{BEE9102A-D6F3-4A3F-8EFE-CA215335E56D}" destId="{D54D561D-A558-45D4-8F97-39CBDDF570F1}" srcOrd="0" destOrd="0" presId="urn:microsoft.com/office/officeart/2005/8/layout/orgChart1"/>
    <dgm:cxn modelId="{4A9BB935-80B8-4C6F-89BA-A964EB2FF427}" type="presParOf" srcId="{D54D561D-A558-45D4-8F97-39CBDDF570F1}" destId="{D5AD5C4A-D7EC-40C9-B510-E6EE06F72F2A}" srcOrd="0" destOrd="0" presId="urn:microsoft.com/office/officeart/2005/8/layout/orgChart1"/>
    <dgm:cxn modelId="{08C5FB82-181E-4307-9E79-0903C17D468D}" type="presParOf" srcId="{D54D561D-A558-45D4-8F97-39CBDDF570F1}" destId="{B4C3750E-1471-4052-B42A-4DC9B4B7D836}" srcOrd="1" destOrd="0" presId="urn:microsoft.com/office/officeart/2005/8/layout/orgChart1"/>
    <dgm:cxn modelId="{9EB4629B-716F-4B1E-B789-3291574EAEDE}" type="presParOf" srcId="{BEE9102A-D6F3-4A3F-8EFE-CA215335E56D}" destId="{7DA2837A-BE23-461B-A2CB-CAD59402B3B4}" srcOrd="1" destOrd="0" presId="urn:microsoft.com/office/officeart/2005/8/layout/orgChart1"/>
    <dgm:cxn modelId="{335A5DEF-A998-42D6-BAD0-2D2C2A60D364}" type="presParOf" srcId="{BEE9102A-D6F3-4A3F-8EFE-CA215335E56D}" destId="{E9C3549D-4C94-4F33-A068-1BCFE6AB174B}" srcOrd="2" destOrd="0" presId="urn:microsoft.com/office/officeart/2005/8/layout/orgChart1"/>
    <dgm:cxn modelId="{80DE5D49-FA16-472E-86C9-113629D2B4CF}" type="presParOf" srcId="{78456EC1-4A0E-413A-8043-D764A19FB22C}" destId="{C3FD438D-9178-438A-AE39-7C3C5B81B244}" srcOrd="2" destOrd="0" presId="urn:microsoft.com/office/officeart/2005/8/layout/orgChart1"/>
    <dgm:cxn modelId="{C72BB19A-2B82-434C-8C25-8C1865E835BC}" type="presParOf" srcId="{78456EC1-4A0E-413A-8043-D764A19FB22C}" destId="{EAF6B502-BE56-4B6E-A032-7DEC9739D74C}" srcOrd="3" destOrd="0" presId="urn:microsoft.com/office/officeart/2005/8/layout/orgChart1"/>
    <dgm:cxn modelId="{B6F961F9-8AD7-4AA3-ACCC-4CE64A11DE92}" type="presParOf" srcId="{EAF6B502-BE56-4B6E-A032-7DEC9739D74C}" destId="{0356A363-6320-46E6-B589-DBB74FD6BC88}" srcOrd="0" destOrd="0" presId="urn:microsoft.com/office/officeart/2005/8/layout/orgChart1"/>
    <dgm:cxn modelId="{84C15ED8-4925-4BC5-9D4C-8DEAA6A2058C}" type="presParOf" srcId="{0356A363-6320-46E6-B589-DBB74FD6BC88}" destId="{561535C3-017D-4D62-809F-0F3C1BD20A19}" srcOrd="0" destOrd="0" presId="urn:microsoft.com/office/officeart/2005/8/layout/orgChart1"/>
    <dgm:cxn modelId="{E3B0BFAA-29B0-4114-AA2F-0E29A7CCA9CE}" type="presParOf" srcId="{0356A363-6320-46E6-B589-DBB74FD6BC88}" destId="{A4C25AAE-6E91-4105-8F47-8509E6C9D868}" srcOrd="1" destOrd="0" presId="urn:microsoft.com/office/officeart/2005/8/layout/orgChart1"/>
    <dgm:cxn modelId="{68330E1D-8539-47B0-9963-F514BC13B780}" type="presParOf" srcId="{EAF6B502-BE56-4B6E-A032-7DEC9739D74C}" destId="{D1B5B761-980F-4AB5-9DE8-EE8C0CF12D5C}" srcOrd="1" destOrd="0" presId="urn:microsoft.com/office/officeart/2005/8/layout/orgChart1"/>
    <dgm:cxn modelId="{450205C9-8DB9-4A11-A871-A2A082E76EA1}" type="presParOf" srcId="{EAF6B502-BE56-4B6E-A032-7DEC9739D74C}" destId="{1FD7AEBE-B0FB-4EC9-A920-87798A9DB07C}" srcOrd="2" destOrd="0" presId="urn:microsoft.com/office/officeart/2005/8/layout/orgChart1"/>
    <dgm:cxn modelId="{2EC8358B-27DF-4ED8-9BA4-669BBD1A4B47}" type="presParOf" srcId="{78456EC1-4A0E-413A-8043-D764A19FB22C}" destId="{C4876E85-4291-4972-A26F-2D4CA2B69576}" srcOrd="4" destOrd="0" presId="urn:microsoft.com/office/officeart/2005/8/layout/orgChart1"/>
    <dgm:cxn modelId="{5ECD064F-B4DE-4B84-ACAE-DD9AFC997B5F}" type="presParOf" srcId="{78456EC1-4A0E-413A-8043-D764A19FB22C}" destId="{027F8AFB-4B46-4ED5-A685-5FFA4AB00A83}" srcOrd="5" destOrd="0" presId="urn:microsoft.com/office/officeart/2005/8/layout/orgChart1"/>
    <dgm:cxn modelId="{DA619014-4C74-4029-8EDC-1A005E91482F}" type="presParOf" srcId="{027F8AFB-4B46-4ED5-A685-5FFA4AB00A83}" destId="{C566416C-2871-416C-862D-8F7BBCFA813E}" srcOrd="0" destOrd="0" presId="urn:microsoft.com/office/officeart/2005/8/layout/orgChart1"/>
    <dgm:cxn modelId="{EA2DEFA5-AB77-4987-AC78-0B815E1BF8A1}" type="presParOf" srcId="{C566416C-2871-416C-862D-8F7BBCFA813E}" destId="{C4C9A9AE-0021-4F66-ACB9-E8626709131B}" srcOrd="0" destOrd="0" presId="urn:microsoft.com/office/officeart/2005/8/layout/orgChart1"/>
    <dgm:cxn modelId="{5EF27804-93AE-4436-9ADD-2D6B1C581DF3}" type="presParOf" srcId="{C566416C-2871-416C-862D-8F7BBCFA813E}" destId="{C6CB0218-6213-4B80-9832-5F3A06AE0422}" srcOrd="1" destOrd="0" presId="urn:microsoft.com/office/officeart/2005/8/layout/orgChart1"/>
    <dgm:cxn modelId="{BCFF6BF7-ECFC-4511-B7FE-0B7530FC2275}" type="presParOf" srcId="{027F8AFB-4B46-4ED5-A685-5FFA4AB00A83}" destId="{26AFAF63-CF58-42AE-8842-6A53D430415B}" srcOrd="1" destOrd="0" presId="urn:microsoft.com/office/officeart/2005/8/layout/orgChart1"/>
    <dgm:cxn modelId="{9754285D-64BC-4756-B122-E005086A816B}" type="presParOf" srcId="{027F8AFB-4B46-4ED5-A685-5FFA4AB00A83}" destId="{B4924BDF-EF92-462A-8287-11B70C95E6E6}" srcOrd="2" destOrd="0" presId="urn:microsoft.com/office/officeart/2005/8/layout/orgChart1"/>
    <dgm:cxn modelId="{01C366BF-D336-4280-BF47-3F3D67C6B2CB}" type="presParOf" srcId="{DBCFB032-C73C-47D8-B1A5-42F42D3A7AF8}" destId="{C5A9DFF2-D323-46E2-91EE-004FB9DC6C4E}" srcOrd="2" destOrd="0" presId="urn:microsoft.com/office/officeart/2005/8/layout/orgChart1"/>
    <dgm:cxn modelId="{72018848-E876-47B2-8D8C-C322073079D7}" type="presParOf" srcId="{C5A9DFF2-D323-46E2-91EE-004FB9DC6C4E}" destId="{8F009179-88CD-4AC5-9704-55245780DA19}" srcOrd="0" destOrd="0" presId="urn:microsoft.com/office/officeart/2005/8/layout/orgChart1"/>
    <dgm:cxn modelId="{4926EE78-4B2B-4894-BEE1-8AE75BA724A5}" type="presParOf" srcId="{C5A9DFF2-D323-46E2-91EE-004FB9DC6C4E}" destId="{E7156D7D-513E-40B3-A535-EB113C86E39B}" srcOrd="1" destOrd="0" presId="urn:microsoft.com/office/officeart/2005/8/layout/orgChart1"/>
    <dgm:cxn modelId="{16F4A4F6-39B4-428C-A833-005E71DE0A06}" type="presParOf" srcId="{E7156D7D-513E-40B3-A535-EB113C86E39B}" destId="{D608910D-A329-4C2F-931C-E568A4DECA8F}" srcOrd="0" destOrd="0" presId="urn:microsoft.com/office/officeart/2005/8/layout/orgChart1"/>
    <dgm:cxn modelId="{3D830D91-722A-4D09-A217-FE87AE69197F}" type="presParOf" srcId="{D608910D-A329-4C2F-931C-E568A4DECA8F}" destId="{AD37A373-7D4B-4C16-A527-670E04A975D9}" srcOrd="0" destOrd="0" presId="urn:microsoft.com/office/officeart/2005/8/layout/orgChart1"/>
    <dgm:cxn modelId="{FB7C9A2D-79DE-4CDF-9336-623984276090}" type="presParOf" srcId="{D608910D-A329-4C2F-931C-E568A4DECA8F}" destId="{7D910B14-E65C-497C-AA50-86FC22B414A3}" srcOrd="1" destOrd="0" presId="urn:microsoft.com/office/officeart/2005/8/layout/orgChart1"/>
    <dgm:cxn modelId="{E22273C1-648A-490C-B08F-D0BD8E6D3BFA}" type="presParOf" srcId="{E7156D7D-513E-40B3-A535-EB113C86E39B}" destId="{ED1B9135-055B-47B2-AA52-18D333C64B21}" srcOrd="1" destOrd="0" presId="urn:microsoft.com/office/officeart/2005/8/layout/orgChart1"/>
    <dgm:cxn modelId="{CAAD7F91-6EB8-4633-A8E1-430B550C6D75}" type="presParOf" srcId="{E7156D7D-513E-40B3-A535-EB113C86E39B}" destId="{579C11BA-0D3B-4E46-8040-5A3A338CAB8D}" srcOrd="2" destOrd="0" presId="urn:microsoft.com/office/officeart/2005/8/layout/orgChart1"/>
    <dgm:cxn modelId="{3FCBB2A2-5A75-41FD-88D1-E37D946243C2}" type="presParOf" srcId="{C5A9DFF2-D323-46E2-91EE-004FB9DC6C4E}" destId="{3DC046B3-44EA-4C6E-A244-12B747235C13}" srcOrd="2" destOrd="0" presId="urn:microsoft.com/office/officeart/2005/8/layout/orgChart1"/>
    <dgm:cxn modelId="{6E8191AB-1530-4EE4-8A97-C756AB83B052}" type="presParOf" srcId="{C5A9DFF2-D323-46E2-91EE-004FB9DC6C4E}" destId="{22DC1121-2292-446B-AC75-57FE81DC445D}" srcOrd="3" destOrd="0" presId="urn:microsoft.com/office/officeart/2005/8/layout/orgChart1"/>
    <dgm:cxn modelId="{20FE388C-3A61-4A02-9992-0CEB3EAB675F}" type="presParOf" srcId="{22DC1121-2292-446B-AC75-57FE81DC445D}" destId="{BBFD95C1-D5F5-4282-80C4-E84713E58280}" srcOrd="0" destOrd="0" presId="urn:microsoft.com/office/officeart/2005/8/layout/orgChart1"/>
    <dgm:cxn modelId="{F1335810-E127-4324-82A5-163F02316D61}" type="presParOf" srcId="{BBFD95C1-D5F5-4282-80C4-E84713E58280}" destId="{4950A84C-85A6-4742-B2D4-BCE6F6C1D040}" srcOrd="0" destOrd="0" presId="urn:microsoft.com/office/officeart/2005/8/layout/orgChart1"/>
    <dgm:cxn modelId="{C62E3313-0AE0-4017-9E12-FDB628F87786}" type="presParOf" srcId="{BBFD95C1-D5F5-4282-80C4-E84713E58280}" destId="{DED1FC25-D419-4626-BC17-A9B72DFAAA7D}" srcOrd="1" destOrd="0" presId="urn:microsoft.com/office/officeart/2005/8/layout/orgChart1"/>
    <dgm:cxn modelId="{6FBB04DA-0320-46B0-9E9B-6C4BE9DD0404}" type="presParOf" srcId="{22DC1121-2292-446B-AC75-57FE81DC445D}" destId="{6B1CA11A-E930-4E9F-80CC-E995DB87EAF6}" srcOrd="1" destOrd="0" presId="urn:microsoft.com/office/officeart/2005/8/layout/orgChart1"/>
    <dgm:cxn modelId="{0BBB6A4C-9C85-4FE2-9424-3952BB81E6FF}" type="presParOf" srcId="{22DC1121-2292-446B-AC75-57FE81DC445D}" destId="{8674362B-8D2F-4A45-80AF-F51590213943}" srcOrd="2" destOrd="0" presId="urn:microsoft.com/office/officeart/2005/8/layout/orgChart1"/>
  </dgm:cxnLst>
  <dgm:bg>
    <a:solidFill>
      <a:schemeClr val="bg1"/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B894BAE-072D-4E15-8382-7587ECEEA3A7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CDDE5F03-9EF6-4752-8DDC-E246EE693975}">
      <dgm:prSet phldrT="[Text]" custT="1">
        <dgm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dgm:style>
      </dgm:prSet>
      <dgm:spPr>
        <a:noFill/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</dgm:spPr>
      <dgm:t>
        <a:bodyPr/>
        <a:lstStyle/>
        <a:p>
          <a:endParaRPr lang="de-DE" sz="2000" i="1" dirty="0">
            <a:latin typeface="Montserrat Light" panose="00000400000000000000" pitchFamily="50" charset="0"/>
          </a:endParaRPr>
        </a:p>
      </dgm:t>
    </dgm:pt>
    <dgm:pt modelId="{511A9595-7CDE-4631-A4FF-9B184EFD755B}" type="parTrans" cxnId="{A84F352D-FB9F-446E-863E-617DB950B1E6}">
      <dgm:prSet/>
      <dgm:spPr/>
      <dgm:t>
        <a:bodyPr/>
        <a:lstStyle/>
        <a:p>
          <a:endParaRPr lang="de-DE">
            <a:latin typeface="Montserrat Light" panose="00000400000000000000" pitchFamily="50" charset="0"/>
          </a:endParaRPr>
        </a:p>
      </dgm:t>
    </dgm:pt>
    <dgm:pt modelId="{874E5FC6-7A03-480D-B21C-0466941A8BB3}" type="sibTrans" cxnId="{A84F352D-FB9F-446E-863E-617DB950B1E6}">
      <dgm:prSet/>
      <dgm:spPr/>
      <dgm:t>
        <a:bodyPr/>
        <a:lstStyle/>
        <a:p>
          <a:endParaRPr lang="de-DE">
            <a:latin typeface="Montserrat Light" panose="00000400000000000000" pitchFamily="50" charset="0"/>
          </a:endParaRPr>
        </a:p>
      </dgm:t>
    </dgm:pt>
    <dgm:pt modelId="{1ABD2BFD-394D-45EB-87A2-169A8C31E016}" type="asst">
      <dgm:prSet phldrT="[Text]" custT="1">
        <dgm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dgm:style>
      </dgm:prSet>
      <dgm:spPr>
        <a:noFill/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</dgm:spPr>
      <dgm:t>
        <a:bodyPr/>
        <a:lstStyle/>
        <a:p>
          <a:pPr>
            <a:spcAft>
              <a:spcPts val="0"/>
            </a:spcAft>
          </a:pPr>
          <a:endParaRPr lang="de-DE" sz="1400" i="1" dirty="0">
            <a:latin typeface="Montserrat Light" panose="00000400000000000000" pitchFamily="50" charset="0"/>
          </a:endParaRPr>
        </a:p>
      </dgm:t>
    </dgm:pt>
    <dgm:pt modelId="{2CD332D1-30E1-4975-B1BD-BB3BBD8F38BA}" type="parTrans" cxnId="{BC727B9F-208F-4658-8A29-90D5F2DD9899}">
      <dgm:prSet/>
      <dgm:spPr/>
      <dgm:t>
        <a:bodyPr/>
        <a:lstStyle/>
        <a:p>
          <a:endParaRPr lang="de-DE">
            <a:latin typeface="Montserrat Light" panose="00000400000000000000" pitchFamily="50" charset="0"/>
          </a:endParaRPr>
        </a:p>
      </dgm:t>
    </dgm:pt>
    <dgm:pt modelId="{314CB02F-7E3B-4886-9AEA-F3757A8AE60A}" type="sibTrans" cxnId="{BC727B9F-208F-4658-8A29-90D5F2DD9899}">
      <dgm:prSet/>
      <dgm:spPr/>
      <dgm:t>
        <a:bodyPr/>
        <a:lstStyle/>
        <a:p>
          <a:endParaRPr lang="de-DE">
            <a:latin typeface="Montserrat Light" panose="00000400000000000000" pitchFamily="50" charset="0"/>
          </a:endParaRPr>
        </a:p>
      </dgm:t>
    </dgm:pt>
    <dgm:pt modelId="{F72BE779-34A4-4F57-91C5-1505DEF8675D}" type="asst">
      <dgm:prSet custT="1">
        <dgm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dgm:style>
      </dgm:prSet>
      <dgm:spPr>
        <a:noFill/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</dgm:spPr>
      <dgm:t>
        <a:bodyPr/>
        <a:lstStyle/>
        <a:p>
          <a:pPr>
            <a:spcAft>
              <a:spcPts val="0"/>
            </a:spcAft>
          </a:pPr>
          <a:endParaRPr lang="de-DE" sz="1400" i="1" dirty="0">
            <a:latin typeface="Montserrat Light" panose="00000400000000000000" pitchFamily="50" charset="0"/>
          </a:endParaRPr>
        </a:p>
      </dgm:t>
    </dgm:pt>
    <dgm:pt modelId="{DB5198AD-733F-4E39-8E25-01A8632DCA79}" type="parTrans" cxnId="{82AE4350-F066-4927-A851-2B89CDE30A74}">
      <dgm:prSet/>
      <dgm:spPr/>
      <dgm:t>
        <a:bodyPr/>
        <a:lstStyle/>
        <a:p>
          <a:endParaRPr lang="de-DE">
            <a:latin typeface="Montserrat Light" panose="00000400000000000000" pitchFamily="50" charset="0"/>
          </a:endParaRPr>
        </a:p>
      </dgm:t>
    </dgm:pt>
    <dgm:pt modelId="{82B4251C-814B-4C80-86FB-311A0A46C9B1}" type="sibTrans" cxnId="{82AE4350-F066-4927-A851-2B89CDE30A74}">
      <dgm:prSet/>
      <dgm:spPr/>
      <dgm:t>
        <a:bodyPr/>
        <a:lstStyle/>
        <a:p>
          <a:endParaRPr lang="de-DE">
            <a:latin typeface="Montserrat Light" panose="00000400000000000000" pitchFamily="50" charset="0"/>
          </a:endParaRPr>
        </a:p>
      </dgm:t>
    </dgm:pt>
    <dgm:pt modelId="{6D271B3C-259C-4C4A-8A44-69F664E0DC9F}">
      <dgm:prSet phldrT="[Text]" custT="1">
        <dgm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dgm:style>
      </dgm:prSet>
      <dgm:spPr>
        <a:noFill/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</dgm:spPr>
      <dgm:t>
        <a:bodyPr/>
        <a:lstStyle/>
        <a:p>
          <a:endParaRPr lang="de-DE" sz="1400" i="1" dirty="0">
            <a:latin typeface="Montserrat Light" panose="00000400000000000000" pitchFamily="50" charset="0"/>
          </a:endParaRPr>
        </a:p>
      </dgm:t>
    </dgm:pt>
    <dgm:pt modelId="{E389D464-BB21-4A9E-8DA3-D7D8A3591AEF}" type="sibTrans" cxnId="{3E883999-20B3-4807-AE46-E38D823B9948}">
      <dgm:prSet/>
      <dgm:spPr/>
      <dgm:t>
        <a:bodyPr/>
        <a:lstStyle/>
        <a:p>
          <a:endParaRPr lang="de-DE">
            <a:latin typeface="Montserrat Light" panose="00000400000000000000" pitchFamily="50" charset="0"/>
          </a:endParaRPr>
        </a:p>
      </dgm:t>
    </dgm:pt>
    <dgm:pt modelId="{BC1F5BC0-89DC-48E8-A0C6-AA1CC985CAEC}" type="parTrans" cxnId="{3E883999-20B3-4807-AE46-E38D823B9948}">
      <dgm:prSet/>
      <dgm:spPr>
        <a:ln>
          <a:solidFill>
            <a:srgbClr val="003399"/>
          </a:solidFill>
        </a:ln>
      </dgm:spPr>
      <dgm:t>
        <a:bodyPr/>
        <a:lstStyle/>
        <a:p>
          <a:endParaRPr lang="de-DE">
            <a:latin typeface="Montserrat Light" panose="00000400000000000000" pitchFamily="50" charset="0"/>
          </a:endParaRPr>
        </a:p>
      </dgm:t>
    </dgm:pt>
    <dgm:pt modelId="{739EC406-429D-43F6-9764-54949120D5B6}">
      <dgm:prSet phldrT="[Text]" custT="1">
        <dgm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dgm:style>
      </dgm:prSet>
      <dgm:spPr>
        <a:noFill/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</dgm:spPr>
      <dgm:t>
        <a:bodyPr/>
        <a:lstStyle/>
        <a:p>
          <a:endParaRPr lang="de-DE" sz="1400" i="1" dirty="0">
            <a:latin typeface="Montserrat Light" panose="00000400000000000000" pitchFamily="50" charset="0"/>
          </a:endParaRPr>
        </a:p>
      </dgm:t>
    </dgm:pt>
    <dgm:pt modelId="{CF69B846-2749-4759-8888-976D7003C301}" type="sibTrans" cxnId="{ECD1F3BD-E835-486D-B626-A190277B5D46}">
      <dgm:prSet/>
      <dgm:spPr/>
      <dgm:t>
        <a:bodyPr/>
        <a:lstStyle/>
        <a:p>
          <a:endParaRPr lang="de-DE">
            <a:latin typeface="Montserrat Light" panose="00000400000000000000" pitchFamily="50" charset="0"/>
          </a:endParaRPr>
        </a:p>
      </dgm:t>
    </dgm:pt>
    <dgm:pt modelId="{9C3AABE0-0845-4E56-9B87-7A6F54AEE15B}" type="parTrans" cxnId="{ECD1F3BD-E835-486D-B626-A190277B5D46}">
      <dgm:prSet/>
      <dgm:spPr>
        <a:solidFill>
          <a:schemeClr val="bg1"/>
        </a:solidFill>
        <a:ln>
          <a:solidFill>
            <a:srgbClr val="003399"/>
          </a:solidFill>
        </a:ln>
      </dgm:spPr>
      <dgm:t>
        <a:bodyPr/>
        <a:lstStyle/>
        <a:p>
          <a:endParaRPr lang="de-DE">
            <a:latin typeface="Montserrat Light" panose="00000400000000000000" pitchFamily="50" charset="0"/>
          </a:endParaRPr>
        </a:p>
      </dgm:t>
    </dgm:pt>
    <dgm:pt modelId="{0CB0FA40-F79B-4CFD-91AC-1AB19217D2F4}">
      <dgm:prSet phldrT="[Text]" custT="1">
        <dgm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dgm:style>
      </dgm:prSet>
      <dgm:spPr>
        <a:noFill/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</dgm:spPr>
      <dgm:t>
        <a:bodyPr/>
        <a:lstStyle/>
        <a:p>
          <a:endParaRPr lang="de-DE" sz="1400" i="1" dirty="0">
            <a:latin typeface="Montserrat Light" panose="00000400000000000000" pitchFamily="50" charset="0"/>
          </a:endParaRPr>
        </a:p>
      </dgm:t>
    </dgm:pt>
    <dgm:pt modelId="{0BFDDA9A-E44F-443E-B256-D55A3AFCD4FE}" type="sibTrans" cxnId="{C4B59723-5788-42D5-BF0A-BE5D6093A017}">
      <dgm:prSet/>
      <dgm:spPr/>
      <dgm:t>
        <a:bodyPr/>
        <a:lstStyle/>
        <a:p>
          <a:endParaRPr lang="de-DE">
            <a:latin typeface="Montserrat Light" panose="00000400000000000000" pitchFamily="50" charset="0"/>
          </a:endParaRPr>
        </a:p>
      </dgm:t>
    </dgm:pt>
    <dgm:pt modelId="{3308066C-3E10-4D2B-BD91-292E513C9C41}" type="parTrans" cxnId="{C4B59723-5788-42D5-BF0A-BE5D6093A017}">
      <dgm:prSet/>
      <dgm:spPr/>
      <dgm:t>
        <a:bodyPr/>
        <a:lstStyle/>
        <a:p>
          <a:endParaRPr lang="de-DE">
            <a:latin typeface="Montserrat Light" panose="00000400000000000000" pitchFamily="50" charset="0"/>
          </a:endParaRPr>
        </a:p>
      </dgm:t>
    </dgm:pt>
    <dgm:pt modelId="{803979BA-3850-4BFD-8462-3276CBF6DE16}" type="pres">
      <dgm:prSet presAssocID="{DB894BAE-072D-4E15-8382-7587ECEEA3A7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de-DE"/>
        </a:p>
      </dgm:t>
    </dgm:pt>
    <dgm:pt modelId="{DBCFB032-C73C-47D8-B1A5-42F42D3A7AF8}" type="pres">
      <dgm:prSet presAssocID="{CDDE5F03-9EF6-4752-8DDC-E246EE693975}" presName="hierRoot1" presStyleCnt="0">
        <dgm:presLayoutVars>
          <dgm:hierBranch val="init"/>
        </dgm:presLayoutVars>
      </dgm:prSet>
      <dgm:spPr/>
    </dgm:pt>
    <dgm:pt modelId="{922D522D-3450-4F6D-AD2B-C4BFF55742BA}" type="pres">
      <dgm:prSet presAssocID="{CDDE5F03-9EF6-4752-8DDC-E246EE693975}" presName="rootComposite1" presStyleCnt="0"/>
      <dgm:spPr/>
    </dgm:pt>
    <dgm:pt modelId="{302A25C6-4C2D-4E0D-A569-AC90AA304AD0}" type="pres">
      <dgm:prSet presAssocID="{CDDE5F03-9EF6-4752-8DDC-E246EE693975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E9BC5064-95EC-427D-84DA-585150C8B96D}" type="pres">
      <dgm:prSet presAssocID="{CDDE5F03-9EF6-4752-8DDC-E246EE693975}" presName="rootConnector1" presStyleLbl="node1" presStyleIdx="0" presStyleCnt="0"/>
      <dgm:spPr/>
      <dgm:t>
        <a:bodyPr/>
        <a:lstStyle/>
        <a:p>
          <a:endParaRPr lang="de-DE"/>
        </a:p>
      </dgm:t>
    </dgm:pt>
    <dgm:pt modelId="{78456EC1-4A0E-413A-8043-D764A19FB22C}" type="pres">
      <dgm:prSet presAssocID="{CDDE5F03-9EF6-4752-8DDC-E246EE693975}" presName="hierChild2" presStyleCnt="0"/>
      <dgm:spPr/>
    </dgm:pt>
    <dgm:pt modelId="{0BA0A8BE-13FA-4A32-9DE8-0369DEE2881D}" type="pres">
      <dgm:prSet presAssocID="{BC1F5BC0-89DC-48E8-A0C6-AA1CC985CAEC}" presName="Name37" presStyleLbl="parChTrans1D2" presStyleIdx="0" presStyleCnt="5"/>
      <dgm:spPr/>
      <dgm:t>
        <a:bodyPr/>
        <a:lstStyle/>
        <a:p>
          <a:endParaRPr lang="de-DE"/>
        </a:p>
      </dgm:t>
    </dgm:pt>
    <dgm:pt modelId="{BEE9102A-D6F3-4A3F-8EFE-CA215335E56D}" type="pres">
      <dgm:prSet presAssocID="{6D271B3C-259C-4C4A-8A44-69F664E0DC9F}" presName="hierRoot2" presStyleCnt="0">
        <dgm:presLayoutVars>
          <dgm:hierBranch val="init"/>
        </dgm:presLayoutVars>
      </dgm:prSet>
      <dgm:spPr/>
    </dgm:pt>
    <dgm:pt modelId="{D54D561D-A558-45D4-8F97-39CBDDF570F1}" type="pres">
      <dgm:prSet presAssocID="{6D271B3C-259C-4C4A-8A44-69F664E0DC9F}" presName="rootComposite" presStyleCnt="0"/>
      <dgm:spPr/>
    </dgm:pt>
    <dgm:pt modelId="{D5AD5C4A-D7EC-40C9-B510-E6EE06F72F2A}" type="pres">
      <dgm:prSet presAssocID="{6D271B3C-259C-4C4A-8A44-69F664E0DC9F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B4C3750E-1471-4052-B42A-4DC9B4B7D836}" type="pres">
      <dgm:prSet presAssocID="{6D271B3C-259C-4C4A-8A44-69F664E0DC9F}" presName="rootConnector" presStyleLbl="node2" presStyleIdx="0" presStyleCnt="3"/>
      <dgm:spPr/>
      <dgm:t>
        <a:bodyPr/>
        <a:lstStyle/>
        <a:p>
          <a:endParaRPr lang="de-DE"/>
        </a:p>
      </dgm:t>
    </dgm:pt>
    <dgm:pt modelId="{7DA2837A-BE23-461B-A2CB-CAD59402B3B4}" type="pres">
      <dgm:prSet presAssocID="{6D271B3C-259C-4C4A-8A44-69F664E0DC9F}" presName="hierChild4" presStyleCnt="0"/>
      <dgm:spPr/>
    </dgm:pt>
    <dgm:pt modelId="{E9C3549D-4C94-4F33-A068-1BCFE6AB174B}" type="pres">
      <dgm:prSet presAssocID="{6D271B3C-259C-4C4A-8A44-69F664E0DC9F}" presName="hierChild5" presStyleCnt="0"/>
      <dgm:spPr/>
    </dgm:pt>
    <dgm:pt modelId="{C3FD438D-9178-438A-AE39-7C3C5B81B244}" type="pres">
      <dgm:prSet presAssocID="{3308066C-3E10-4D2B-BD91-292E513C9C41}" presName="Name37" presStyleLbl="parChTrans1D2" presStyleIdx="1" presStyleCnt="5"/>
      <dgm:spPr/>
      <dgm:t>
        <a:bodyPr/>
        <a:lstStyle/>
        <a:p>
          <a:endParaRPr lang="de-DE"/>
        </a:p>
      </dgm:t>
    </dgm:pt>
    <dgm:pt modelId="{EAF6B502-BE56-4B6E-A032-7DEC9739D74C}" type="pres">
      <dgm:prSet presAssocID="{0CB0FA40-F79B-4CFD-91AC-1AB19217D2F4}" presName="hierRoot2" presStyleCnt="0">
        <dgm:presLayoutVars>
          <dgm:hierBranch val="init"/>
        </dgm:presLayoutVars>
      </dgm:prSet>
      <dgm:spPr/>
    </dgm:pt>
    <dgm:pt modelId="{0356A363-6320-46E6-B589-DBB74FD6BC88}" type="pres">
      <dgm:prSet presAssocID="{0CB0FA40-F79B-4CFD-91AC-1AB19217D2F4}" presName="rootComposite" presStyleCnt="0"/>
      <dgm:spPr/>
    </dgm:pt>
    <dgm:pt modelId="{561535C3-017D-4D62-809F-0F3C1BD20A19}" type="pres">
      <dgm:prSet presAssocID="{0CB0FA40-F79B-4CFD-91AC-1AB19217D2F4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A4C25AAE-6E91-4105-8F47-8509E6C9D868}" type="pres">
      <dgm:prSet presAssocID="{0CB0FA40-F79B-4CFD-91AC-1AB19217D2F4}" presName="rootConnector" presStyleLbl="node2" presStyleIdx="1" presStyleCnt="3"/>
      <dgm:spPr/>
      <dgm:t>
        <a:bodyPr/>
        <a:lstStyle/>
        <a:p>
          <a:endParaRPr lang="de-DE"/>
        </a:p>
      </dgm:t>
    </dgm:pt>
    <dgm:pt modelId="{D1B5B761-980F-4AB5-9DE8-EE8C0CF12D5C}" type="pres">
      <dgm:prSet presAssocID="{0CB0FA40-F79B-4CFD-91AC-1AB19217D2F4}" presName="hierChild4" presStyleCnt="0"/>
      <dgm:spPr/>
    </dgm:pt>
    <dgm:pt modelId="{1FD7AEBE-B0FB-4EC9-A920-87798A9DB07C}" type="pres">
      <dgm:prSet presAssocID="{0CB0FA40-F79B-4CFD-91AC-1AB19217D2F4}" presName="hierChild5" presStyleCnt="0"/>
      <dgm:spPr/>
    </dgm:pt>
    <dgm:pt modelId="{C4876E85-4291-4972-A26F-2D4CA2B69576}" type="pres">
      <dgm:prSet presAssocID="{9C3AABE0-0845-4E56-9B87-7A6F54AEE15B}" presName="Name37" presStyleLbl="parChTrans1D2" presStyleIdx="2" presStyleCnt="5"/>
      <dgm:spPr/>
      <dgm:t>
        <a:bodyPr/>
        <a:lstStyle/>
        <a:p>
          <a:endParaRPr lang="de-DE"/>
        </a:p>
      </dgm:t>
    </dgm:pt>
    <dgm:pt modelId="{027F8AFB-4B46-4ED5-A685-5FFA4AB00A83}" type="pres">
      <dgm:prSet presAssocID="{739EC406-429D-43F6-9764-54949120D5B6}" presName="hierRoot2" presStyleCnt="0">
        <dgm:presLayoutVars>
          <dgm:hierBranch val="init"/>
        </dgm:presLayoutVars>
      </dgm:prSet>
      <dgm:spPr/>
    </dgm:pt>
    <dgm:pt modelId="{C566416C-2871-416C-862D-8F7BBCFA813E}" type="pres">
      <dgm:prSet presAssocID="{739EC406-429D-43F6-9764-54949120D5B6}" presName="rootComposite" presStyleCnt="0"/>
      <dgm:spPr/>
    </dgm:pt>
    <dgm:pt modelId="{C4C9A9AE-0021-4F66-ACB9-E8626709131B}" type="pres">
      <dgm:prSet presAssocID="{739EC406-429D-43F6-9764-54949120D5B6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C6CB0218-6213-4B80-9832-5F3A06AE0422}" type="pres">
      <dgm:prSet presAssocID="{739EC406-429D-43F6-9764-54949120D5B6}" presName="rootConnector" presStyleLbl="node2" presStyleIdx="2" presStyleCnt="3"/>
      <dgm:spPr/>
      <dgm:t>
        <a:bodyPr/>
        <a:lstStyle/>
        <a:p>
          <a:endParaRPr lang="de-DE"/>
        </a:p>
      </dgm:t>
    </dgm:pt>
    <dgm:pt modelId="{26AFAF63-CF58-42AE-8842-6A53D430415B}" type="pres">
      <dgm:prSet presAssocID="{739EC406-429D-43F6-9764-54949120D5B6}" presName="hierChild4" presStyleCnt="0"/>
      <dgm:spPr/>
    </dgm:pt>
    <dgm:pt modelId="{B4924BDF-EF92-462A-8287-11B70C95E6E6}" type="pres">
      <dgm:prSet presAssocID="{739EC406-429D-43F6-9764-54949120D5B6}" presName="hierChild5" presStyleCnt="0"/>
      <dgm:spPr/>
    </dgm:pt>
    <dgm:pt modelId="{C5A9DFF2-D323-46E2-91EE-004FB9DC6C4E}" type="pres">
      <dgm:prSet presAssocID="{CDDE5F03-9EF6-4752-8DDC-E246EE693975}" presName="hierChild3" presStyleCnt="0"/>
      <dgm:spPr/>
    </dgm:pt>
    <dgm:pt modelId="{8F009179-88CD-4AC5-9704-55245780DA19}" type="pres">
      <dgm:prSet presAssocID="{2CD332D1-30E1-4975-B1BD-BB3BBD8F38BA}" presName="Name111" presStyleLbl="parChTrans1D2" presStyleIdx="3" presStyleCnt="5"/>
      <dgm:spPr/>
      <dgm:t>
        <a:bodyPr/>
        <a:lstStyle/>
        <a:p>
          <a:endParaRPr lang="de-DE"/>
        </a:p>
      </dgm:t>
    </dgm:pt>
    <dgm:pt modelId="{E7156D7D-513E-40B3-A535-EB113C86E39B}" type="pres">
      <dgm:prSet presAssocID="{1ABD2BFD-394D-45EB-87A2-169A8C31E016}" presName="hierRoot3" presStyleCnt="0">
        <dgm:presLayoutVars>
          <dgm:hierBranch val="init"/>
        </dgm:presLayoutVars>
      </dgm:prSet>
      <dgm:spPr/>
    </dgm:pt>
    <dgm:pt modelId="{D608910D-A329-4C2F-931C-E568A4DECA8F}" type="pres">
      <dgm:prSet presAssocID="{1ABD2BFD-394D-45EB-87A2-169A8C31E016}" presName="rootComposite3" presStyleCnt="0"/>
      <dgm:spPr/>
    </dgm:pt>
    <dgm:pt modelId="{AD37A373-7D4B-4C16-A527-670E04A975D9}" type="pres">
      <dgm:prSet presAssocID="{1ABD2BFD-394D-45EB-87A2-169A8C31E016}" presName="rootText3" presStyleLbl="asst1" presStyleIdx="0" presStyleCnt="2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7D910B14-E65C-497C-AA50-86FC22B414A3}" type="pres">
      <dgm:prSet presAssocID="{1ABD2BFD-394D-45EB-87A2-169A8C31E016}" presName="rootConnector3" presStyleLbl="asst1" presStyleIdx="0" presStyleCnt="2"/>
      <dgm:spPr/>
      <dgm:t>
        <a:bodyPr/>
        <a:lstStyle/>
        <a:p>
          <a:endParaRPr lang="de-DE"/>
        </a:p>
      </dgm:t>
    </dgm:pt>
    <dgm:pt modelId="{ED1B9135-055B-47B2-AA52-18D333C64B21}" type="pres">
      <dgm:prSet presAssocID="{1ABD2BFD-394D-45EB-87A2-169A8C31E016}" presName="hierChild6" presStyleCnt="0"/>
      <dgm:spPr/>
    </dgm:pt>
    <dgm:pt modelId="{579C11BA-0D3B-4E46-8040-5A3A338CAB8D}" type="pres">
      <dgm:prSet presAssocID="{1ABD2BFD-394D-45EB-87A2-169A8C31E016}" presName="hierChild7" presStyleCnt="0"/>
      <dgm:spPr/>
    </dgm:pt>
    <dgm:pt modelId="{3DC046B3-44EA-4C6E-A244-12B747235C13}" type="pres">
      <dgm:prSet presAssocID="{DB5198AD-733F-4E39-8E25-01A8632DCA79}" presName="Name111" presStyleLbl="parChTrans1D2" presStyleIdx="4" presStyleCnt="5"/>
      <dgm:spPr/>
      <dgm:t>
        <a:bodyPr/>
        <a:lstStyle/>
        <a:p>
          <a:endParaRPr lang="de-DE"/>
        </a:p>
      </dgm:t>
    </dgm:pt>
    <dgm:pt modelId="{22DC1121-2292-446B-AC75-57FE81DC445D}" type="pres">
      <dgm:prSet presAssocID="{F72BE779-34A4-4F57-91C5-1505DEF8675D}" presName="hierRoot3" presStyleCnt="0">
        <dgm:presLayoutVars>
          <dgm:hierBranch val="init"/>
        </dgm:presLayoutVars>
      </dgm:prSet>
      <dgm:spPr/>
    </dgm:pt>
    <dgm:pt modelId="{BBFD95C1-D5F5-4282-80C4-E84713E58280}" type="pres">
      <dgm:prSet presAssocID="{F72BE779-34A4-4F57-91C5-1505DEF8675D}" presName="rootComposite3" presStyleCnt="0"/>
      <dgm:spPr/>
    </dgm:pt>
    <dgm:pt modelId="{4950A84C-85A6-4742-B2D4-BCE6F6C1D040}" type="pres">
      <dgm:prSet presAssocID="{F72BE779-34A4-4F57-91C5-1505DEF8675D}" presName="rootText3" presStyleLbl="asst1" presStyleIdx="1" presStyleCnt="2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DED1FC25-D419-4626-BC17-A9B72DFAAA7D}" type="pres">
      <dgm:prSet presAssocID="{F72BE779-34A4-4F57-91C5-1505DEF8675D}" presName="rootConnector3" presStyleLbl="asst1" presStyleIdx="1" presStyleCnt="2"/>
      <dgm:spPr/>
      <dgm:t>
        <a:bodyPr/>
        <a:lstStyle/>
        <a:p>
          <a:endParaRPr lang="de-DE"/>
        </a:p>
      </dgm:t>
    </dgm:pt>
    <dgm:pt modelId="{6B1CA11A-E930-4E9F-80CC-E995DB87EAF6}" type="pres">
      <dgm:prSet presAssocID="{F72BE779-34A4-4F57-91C5-1505DEF8675D}" presName="hierChild6" presStyleCnt="0"/>
      <dgm:spPr/>
    </dgm:pt>
    <dgm:pt modelId="{8674362B-8D2F-4A45-80AF-F51590213943}" type="pres">
      <dgm:prSet presAssocID="{F72BE779-34A4-4F57-91C5-1505DEF8675D}" presName="hierChild7" presStyleCnt="0"/>
      <dgm:spPr/>
    </dgm:pt>
  </dgm:ptLst>
  <dgm:cxnLst>
    <dgm:cxn modelId="{3E752867-21C3-42C6-A3E9-C3BC2AA7D979}" type="presOf" srcId="{739EC406-429D-43F6-9764-54949120D5B6}" destId="{C4C9A9AE-0021-4F66-ACB9-E8626709131B}" srcOrd="0" destOrd="0" presId="urn:microsoft.com/office/officeart/2005/8/layout/orgChart1"/>
    <dgm:cxn modelId="{82AE4350-F066-4927-A851-2B89CDE30A74}" srcId="{CDDE5F03-9EF6-4752-8DDC-E246EE693975}" destId="{F72BE779-34A4-4F57-91C5-1505DEF8675D}" srcOrd="1" destOrd="0" parTransId="{DB5198AD-733F-4E39-8E25-01A8632DCA79}" sibTransId="{82B4251C-814B-4C80-86FB-311A0A46C9B1}"/>
    <dgm:cxn modelId="{A7C89A54-5C64-49F5-9F9D-940134933F12}" type="presOf" srcId="{DB894BAE-072D-4E15-8382-7587ECEEA3A7}" destId="{803979BA-3850-4BFD-8462-3276CBF6DE16}" srcOrd="0" destOrd="0" presId="urn:microsoft.com/office/officeart/2005/8/layout/orgChart1"/>
    <dgm:cxn modelId="{C4B59723-5788-42D5-BF0A-BE5D6093A017}" srcId="{CDDE5F03-9EF6-4752-8DDC-E246EE693975}" destId="{0CB0FA40-F79B-4CFD-91AC-1AB19217D2F4}" srcOrd="3" destOrd="0" parTransId="{3308066C-3E10-4D2B-BD91-292E513C9C41}" sibTransId="{0BFDDA9A-E44F-443E-B256-D55A3AFCD4FE}"/>
    <dgm:cxn modelId="{4B76A803-EADE-48AE-B6F3-BD28CCF823F7}" type="presOf" srcId="{1ABD2BFD-394D-45EB-87A2-169A8C31E016}" destId="{7D910B14-E65C-497C-AA50-86FC22B414A3}" srcOrd="1" destOrd="0" presId="urn:microsoft.com/office/officeart/2005/8/layout/orgChart1"/>
    <dgm:cxn modelId="{9F7B0ADF-C9B3-4FEB-A8E8-CA5640B2FB74}" type="presOf" srcId="{CDDE5F03-9EF6-4752-8DDC-E246EE693975}" destId="{E9BC5064-95EC-427D-84DA-585150C8B96D}" srcOrd="1" destOrd="0" presId="urn:microsoft.com/office/officeart/2005/8/layout/orgChart1"/>
    <dgm:cxn modelId="{F86343CA-7169-4230-8BCC-D97C96B81BA1}" type="presOf" srcId="{1ABD2BFD-394D-45EB-87A2-169A8C31E016}" destId="{AD37A373-7D4B-4C16-A527-670E04A975D9}" srcOrd="0" destOrd="0" presId="urn:microsoft.com/office/officeart/2005/8/layout/orgChart1"/>
    <dgm:cxn modelId="{BAB5F8A1-2DFD-4E27-850E-BECF7AA19B81}" type="presOf" srcId="{3308066C-3E10-4D2B-BD91-292E513C9C41}" destId="{C3FD438D-9178-438A-AE39-7C3C5B81B244}" srcOrd="0" destOrd="0" presId="urn:microsoft.com/office/officeart/2005/8/layout/orgChart1"/>
    <dgm:cxn modelId="{3E883999-20B3-4807-AE46-E38D823B9948}" srcId="{CDDE5F03-9EF6-4752-8DDC-E246EE693975}" destId="{6D271B3C-259C-4C4A-8A44-69F664E0DC9F}" srcOrd="2" destOrd="0" parTransId="{BC1F5BC0-89DC-48E8-A0C6-AA1CC985CAEC}" sibTransId="{E389D464-BB21-4A9E-8DA3-D7D8A3591AEF}"/>
    <dgm:cxn modelId="{46410C90-542C-482A-AC7F-0B76DC4586D4}" type="presOf" srcId="{6D271B3C-259C-4C4A-8A44-69F664E0DC9F}" destId="{B4C3750E-1471-4052-B42A-4DC9B4B7D836}" srcOrd="1" destOrd="0" presId="urn:microsoft.com/office/officeart/2005/8/layout/orgChart1"/>
    <dgm:cxn modelId="{FDBC07F4-462C-48E5-9D54-90BC482C36B3}" type="presOf" srcId="{DB5198AD-733F-4E39-8E25-01A8632DCA79}" destId="{3DC046B3-44EA-4C6E-A244-12B747235C13}" srcOrd="0" destOrd="0" presId="urn:microsoft.com/office/officeart/2005/8/layout/orgChart1"/>
    <dgm:cxn modelId="{BC727B9F-208F-4658-8A29-90D5F2DD9899}" srcId="{CDDE5F03-9EF6-4752-8DDC-E246EE693975}" destId="{1ABD2BFD-394D-45EB-87A2-169A8C31E016}" srcOrd="0" destOrd="0" parTransId="{2CD332D1-30E1-4975-B1BD-BB3BBD8F38BA}" sibTransId="{314CB02F-7E3B-4886-9AEA-F3757A8AE60A}"/>
    <dgm:cxn modelId="{50E94526-C813-4C50-9D28-F12DC47F4886}" type="presOf" srcId="{2CD332D1-30E1-4975-B1BD-BB3BBD8F38BA}" destId="{8F009179-88CD-4AC5-9704-55245780DA19}" srcOrd="0" destOrd="0" presId="urn:microsoft.com/office/officeart/2005/8/layout/orgChart1"/>
    <dgm:cxn modelId="{C47F849F-829B-4FE0-8DCD-0DCA8049AC2F}" type="presOf" srcId="{F72BE779-34A4-4F57-91C5-1505DEF8675D}" destId="{4950A84C-85A6-4742-B2D4-BCE6F6C1D040}" srcOrd="0" destOrd="0" presId="urn:microsoft.com/office/officeart/2005/8/layout/orgChart1"/>
    <dgm:cxn modelId="{196C777D-0503-4992-868B-9FB521F43445}" type="presOf" srcId="{6D271B3C-259C-4C4A-8A44-69F664E0DC9F}" destId="{D5AD5C4A-D7EC-40C9-B510-E6EE06F72F2A}" srcOrd="0" destOrd="0" presId="urn:microsoft.com/office/officeart/2005/8/layout/orgChart1"/>
    <dgm:cxn modelId="{A84F352D-FB9F-446E-863E-617DB950B1E6}" srcId="{DB894BAE-072D-4E15-8382-7587ECEEA3A7}" destId="{CDDE5F03-9EF6-4752-8DDC-E246EE693975}" srcOrd="0" destOrd="0" parTransId="{511A9595-7CDE-4631-A4FF-9B184EFD755B}" sibTransId="{874E5FC6-7A03-480D-B21C-0466941A8BB3}"/>
    <dgm:cxn modelId="{D5935A28-C63E-4AD4-993A-EF86A60FD083}" type="presOf" srcId="{F72BE779-34A4-4F57-91C5-1505DEF8675D}" destId="{DED1FC25-D419-4626-BC17-A9B72DFAAA7D}" srcOrd="1" destOrd="0" presId="urn:microsoft.com/office/officeart/2005/8/layout/orgChart1"/>
    <dgm:cxn modelId="{AB412375-FAA5-42C1-8CE2-C0B416D993DF}" type="presOf" srcId="{0CB0FA40-F79B-4CFD-91AC-1AB19217D2F4}" destId="{A4C25AAE-6E91-4105-8F47-8509E6C9D868}" srcOrd="1" destOrd="0" presId="urn:microsoft.com/office/officeart/2005/8/layout/orgChart1"/>
    <dgm:cxn modelId="{ECD1F3BD-E835-486D-B626-A190277B5D46}" srcId="{CDDE5F03-9EF6-4752-8DDC-E246EE693975}" destId="{739EC406-429D-43F6-9764-54949120D5B6}" srcOrd="4" destOrd="0" parTransId="{9C3AABE0-0845-4E56-9B87-7A6F54AEE15B}" sibTransId="{CF69B846-2749-4759-8888-976D7003C301}"/>
    <dgm:cxn modelId="{87CE7584-874E-4D39-8EBB-A6A3DD89D876}" type="presOf" srcId="{CDDE5F03-9EF6-4752-8DDC-E246EE693975}" destId="{302A25C6-4C2D-4E0D-A569-AC90AA304AD0}" srcOrd="0" destOrd="0" presId="urn:microsoft.com/office/officeart/2005/8/layout/orgChart1"/>
    <dgm:cxn modelId="{19663940-674A-40A4-AD9D-EBFFC6F5EBA9}" type="presOf" srcId="{0CB0FA40-F79B-4CFD-91AC-1AB19217D2F4}" destId="{561535C3-017D-4D62-809F-0F3C1BD20A19}" srcOrd="0" destOrd="0" presId="urn:microsoft.com/office/officeart/2005/8/layout/orgChart1"/>
    <dgm:cxn modelId="{A2E40383-D6AB-4ADA-87DF-2A527120CF46}" type="presOf" srcId="{BC1F5BC0-89DC-48E8-A0C6-AA1CC985CAEC}" destId="{0BA0A8BE-13FA-4A32-9DE8-0369DEE2881D}" srcOrd="0" destOrd="0" presId="urn:microsoft.com/office/officeart/2005/8/layout/orgChart1"/>
    <dgm:cxn modelId="{C969C7DD-FFC3-471E-9F4E-3DF5BDA5F9EF}" type="presOf" srcId="{9C3AABE0-0845-4E56-9B87-7A6F54AEE15B}" destId="{C4876E85-4291-4972-A26F-2D4CA2B69576}" srcOrd="0" destOrd="0" presId="urn:microsoft.com/office/officeart/2005/8/layout/orgChart1"/>
    <dgm:cxn modelId="{D8B8CFA0-AF33-4F1D-AB56-7FC1D1688CE0}" type="presOf" srcId="{739EC406-429D-43F6-9764-54949120D5B6}" destId="{C6CB0218-6213-4B80-9832-5F3A06AE0422}" srcOrd="1" destOrd="0" presId="urn:microsoft.com/office/officeart/2005/8/layout/orgChart1"/>
    <dgm:cxn modelId="{10CDD964-82E6-41ED-9E6C-BECCD86B47BB}" type="presParOf" srcId="{803979BA-3850-4BFD-8462-3276CBF6DE16}" destId="{DBCFB032-C73C-47D8-B1A5-42F42D3A7AF8}" srcOrd="0" destOrd="0" presId="urn:microsoft.com/office/officeart/2005/8/layout/orgChart1"/>
    <dgm:cxn modelId="{F1284686-E902-446F-8C07-9F93D9A41CED}" type="presParOf" srcId="{DBCFB032-C73C-47D8-B1A5-42F42D3A7AF8}" destId="{922D522D-3450-4F6D-AD2B-C4BFF55742BA}" srcOrd="0" destOrd="0" presId="urn:microsoft.com/office/officeart/2005/8/layout/orgChart1"/>
    <dgm:cxn modelId="{3C50D0FF-5F55-453F-A3B0-4EE3F3536EF7}" type="presParOf" srcId="{922D522D-3450-4F6D-AD2B-C4BFF55742BA}" destId="{302A25C6-4C2D-4E0D-A569-AC90AA304AD0}" srcOrd="0" destOrd="0" presId="urn:microsoft.com/office/officeart/2005/8/layout/orgChart1"/>
    <dgm:cxn modelId="{04D76357-73EE-4AF8-AFE8-8261811EDC1D}" type="presParOf" srcId="{922D522D-3450-4F6D-AD2B-C4BFF55742BA}" destId="{E9BC5064-95EC-427D-84DA-585150C8B96D}" srcOrd="1" destOrd="0" presId="urn:microsoft.com/office/officeart/2005/8/layout/orgChart1"/>
    <dgm:cxn modelId="{2A809693-CAF4-4718-869D-8D2B6CE04753}" type="presParOf" srcId="{DBCFB032-C73C-47D8-B1A5-42F42D3A7AF8}" destId="{78456EC1-4A0E-413A-8043-D764A19FB22C}" srcOrd="1" destOrd="0" presId="urn:microsoft.com/office/officeart/2005/8/layout/orgChart1"/>
    <dgm:cxn modelId="{7C28CF00-9B7F-40EA-BF25-7BAA228F3242}" type="presParOf" srcId="{78456EC1-4A0E-413A-8043-D764A19FB22C}" destId="{0BA0A8BE-13FA-4A32-9DE8-0369DEE2881D}" srcOrd="0" destOrd="0" presId="urn:microsoft.com/office/officeart/2005/8/layout/orgChart1"/>
    <dgm:cxn modelId="{A25423DC-91A2-4392-B20E-4D3B008590B4}" type="presParOf" srcId="{78456EC1-4A0E-413A-8043-D764A19FB22C}" destId="{BEE9102A-D6F3-4A3F-8EFE-CA215335E56D}" srcOrd="1" destOrd="0" presId="urn:microsoft.com/office/officeart/2005/8/layout/orgChart1"/>
    <dgm:cxn modelId="{44DDCBE2-F813-474E-BB7B-3D49A6287208}" type="presParOf" srcId="{BEE9102A-D6F3-4A3F-8EFE-CA215335E56D}" destId="{D54D561D-A558-45D4-8F97-39CBDDF570F1}" srcOrd="0" destOrd="0" presId="urn:microsoft.com/office/officeart/2005/8/layout/orgChart1"/>
    <dgm:cxn modelId="{4A9BB935-80B8-4C6F-89BA-A964EB2FF427}" type="presParOf" srcId="{D54D561D-A558-45D4-8F97-39CBDDF570F1}" destId="{D5AD5C4A-D7EC-40C9-B510-E6EE06F72F2A}" srcOrd="0" destOrd="0" presId="urn:microsoft.com/office/officeart/2005/8/layout/orgChart1"/>
    <dgm:cxn modelId="{08C5FB82-181E-4307-9E79-0903C17D468D}" type="presParOf" srcId="{D54D561D-A558-45D4-8F97-39CBDDF570F1}" destId="{B4C3750E-1471-4052-B42A-4DC9B4B7D836}" srcOrd="1" destOrd="0" presId="urn:microsoft.com/office/officeart/2005/8/layout/orgChart1"/>
    <dgm:cxn modelId="{9EB4629B-716F-4B1E-B789-3291574EAEDE}" type="presParOf" srcId="{BEE9102A-D6F3-4A3F-8EFE-CA215335E56D}" destId="{7DA2837A-BE23-461B-A2CB-CAD59402B3B4}" srcOrd="1" destOrd="0" presId="urn:microsoft.com/office/officeart/2005/8/layout/orgChart1"/>
    <dgm:cxn modelId="{335A5DEF-A998-42D6-BAD0-2D2C2A60D364}" type="presParOf" srcId="{BEE9102A-D6F3-4A3F-8EFE-CA215335E56D}" destId="{E9C3549D-4C94-4F33-A068-1BCFE6AB174B}" srcOrd="2" destOrd="0" presId="urn:microsoft.com/office/officeart/2005/8/layout/orgChart1"/>
    <dgm:cxn modelId="{80DE5D49-FA16-472E-86C9-113629D2B4CF}" type="presParOf" srcId="{78456EC1-4A0E-413A-8043-D764A19FB22C}" destId="{C3FD438D-9178-438A-AE39-7C3C5B81B244}" srcOrd="2" destOrd="0" presId="urn:microsoft.com/office/officeart/2005/8/layout/orgChart1"/>
    <dgm:cxn modelId="{C72BB19A-2B82-434C-8C25-8C1865E835BC}" type="presParOf" srcId="{78456EC1-4A0E-413A-8043-D764A19FB22C}" destId="{EAF6B502-BE56-4B6E-A032-7DEC9739D74C}" srcOrd="3" destOrd="0" presId="urn:microsoft.com/office/officeart/2005/8/layout/orgChart1"/>
    <dgm:cxn modelId="{B6F961F9-8AD7-4AA3-ACCC-4CE64A11DE92}" type="presParOf" srcId="{EAF6B502-BE56-4B6E-A032-7DEC9739D74C}" destId="{0356A363-6320-46E6-B589-DBB74FD6BC88}" srcOrd="0" destOrd="0" presId="urn:microsoft.com/office/officeart/2005/8/layout/orgChart1"/>
    <dgm:cxn modelId="{84C15ED8-4925-4BC5-9D4C-8DEAA6A2058C}" type="presParOf" srcId="{0356A363-6320-46E6-B589-DBB74FD6BC88}" destId="{561535C3-017D-4D62-809F-0F3C1BD20A19}" srcOrd="0" destOrd="0" presId="urn:microsoft.com/office/officeart/2005/8/layout/orgChart1"/>
    <dgm:cxn modelId="{E3B0BFAA-29B0-4114-AA2F-0E29A7CCA9CE}" type="presParOf" srcId="{0356A363-6320-46E6-B589-DBB74FD6BC88}" destId="{A4C25AAE-6E91-4105-8F47-8509E6C9D868}" srcOrd="1" destOrd="0" presId="urn:microsoft.com/office/officeart/2005/8/layout/orgChart1"/>
    <dgm:cxn modelId="{68330E1D-8539-47B0-9963-F514BC13B780}" type="presParOf" srcId="{EAF6B502-BE56-4B6E-A032-7DEC9739D74C}" destId="{D1B5B761-980F-4AB5-9DE8-EE8C0CF12D5C}" srcOrd="1" destOrd="0" presId="urn:microsoft.com/office/officeart/2005/8/layout/orgChart1"/>
    <dgm:cxn modelId="{450205C9-8DB9-4A11-A871-A2A082E76EA1}" type="presParOf" srcId="{EAF6B502-BE56-4B6E-A032-7DEC9739D74C}" destId="{1FD7AEBE-B0FB-4EC9-A920-87798A9DB07C}" srcOrd="2" destOrd="0" presId="urn:microsoft.com/office/officeart/2005/8/layout/orgChart1"/>
    <dgm:cxn modelId="{2EC8358B-27DF-4ED8-9BA4-669BBD1A4B47}" type="presParOf" srcId="{78456EC1-4A0E-413A-8043-D764A19FB22C}" destId="{C4876E85-4291-4972-A26F-2D4CA2B69576}" srcOrd="4" destOrd="0" presId="urn:microsoft.com/office/officeart/2005/8/layout/orgChart1"/>
    <dgm:cxn modelId="{5ECD064F-B4DE-4B84-ACAE-DD9AFC997B5F}" type="presParOf" srcId="{78456EC1-4A0E-413A-8043-D764A19FB22C}" destId="{027F8AFB-4B46-4ED5-A685-5FFA4AB00A83}" srcOrd="5" destOrd="0" presId="urn:microsoft.com/office/officeart/2005/8/layout/orgChart1"/>
    <dgm:cxn modelId="{DA619014-4C74-4029-8EDC-1A005E91482F}" type="presParOf" srcId="{027F8AFB-4B46-4ED5-A685-5FFA4AB00A83}" destId="{C566416C-2871-416C-862D-8F7BBCFA813E}" srcOrd="0" destOrd="0" presId="urn:microsoft.com/office/officeart/2005/8/layout/orgChart1"/>
    <dgm:cxn modelId="{EA2DEFA5-AB77-4987-AC78-0B815E1BF8A1}" type="presParOf" srcId="{C566416C-2871-416C-862D-8F7BBCFA813E}" destId="{C4C9A9AE-0021-4F66-ACB9-E8626709131B}" srcOrd="0" destOrd="0" presId="urn:microsoft.com/office/officeart/2005/8/layout/orgChart1"/>
    <dgm:cxn modelId="{5EF27804-93AE-4436-9ADD-2D6B1C581DF3}" type="presParOf" srcId="{C566416C-2871-416C-862D-8F7BBCFA813E}" destId="{C6CB0218-6213-4B80-9832-5F3A06AE0422}" srcOrd="1" destOrd="0" presId="urn:microsoft.com/office/officeart/2005/8/layout/orgChart1"/>
    <dgm:cxn modelId="{BCFF6BF7-ECFC-4511-B7FE-0B7530FC2275}" type="presParOf" srcId="{027F8AFB-4B46-4ED5-A685-5FFA4AB00A83}" destId="{26AFAF63-CF58-42AE-8842-6A53D430415B}" srcOrd="1" destOrd="0" presId="urn:microsoft.com/office/officeart/2005/8/layout/orgChart1"/>
    <dgm:cxn modelId="{9754285D-64BC-4756-B122-E005086A816B}" type="presParOf" srcId="{027F8AFB-4B46-4ED5-A685-5FFA4AB00A83}" destId="{B4924BDF-EF92-462A-8287-11B70C95E6E6}" srcOrd="2" destOrd="0" presId="urn:microsoft.com/office/officeart/2005/8/layout/orgChart1"/>
    <dgm:cxn modelId="{01C366BF-D336-4280-BF47-3F3D67C6B2CB}" type="presParOf" srcId="{DBCFB032-C73C-47D8-B1A5-42F42D3A7AF8}" destId="{C5A9DFF2-D323-46E2-91EE-004FB9DC6C4E}" srcOrd="2" destOrd="0" presId="urn:microsoft.com/office/officeart/2005/8/layout/orgChart1"/>
    <dgm:cxn modelId="{72018848-E876-47B2-8D8C-C322073079D7}" type="presParOf" srcId="{C5A9DFF2-D323-46E2-91EE-004FB9DC6C4E}" destId="{8F009179-88CD-4AC5-9704-55245780DA19}" srcOrd="0" destOrd="0" presId="urn:microsoft.com/office/officeart/2005/8/layout/orgChart1"/>
    <dgm:cxn modelId="{4926EE78-4B2B-4894-BEE1-8AE75BA724A5}" type="presParOf" srcId="{C5A9DFF2-D323-46E2-91EE-004FB9DC6C4E}" destId="{E7156D7D-513E-40B3-A535-EB113C86E39B}" srcOrd="1" destOrd="0" presId="urn:microsoft.com/office/officeart/2005/8/layout/orgChart1"/>
    <dgm:cxn modelId="{16F4A4F6-39B4-428C-A833-005E71DE0A06}" type="presParOf" srcId="{E7156D7D-513E-40B3-A535-EB113C86E39B}" destId="{D608910D-A329-4C2F-931C-E568A4DECA8F}" srcOrd="0" destOrd="0" presId="urn:microsoft.com/office/officeart/2005/8/layout/orgChart1"/>
    <dgm:cxn modelId="{3D830D91-722A-4D09-A217-FE87AE69197F}" type="presParOf" srcId="{D608910D-A329-4C2F-931C-E568A4DECA8F}" destId="{AD37A373-7D4B-4C16-A527-670E04A975D9}" srcOrd="0" destOrd="0" presId="urn:microsoft.com/office/officeart/2005/8/layout/orgChart1"/>
    <dgm:cxn modelId="{FB7C9A2D-79DE-4CDF-9336-623984276090}" type="presParOf" srcId="{D608910D-A329-4C2F-931C-E568A4DECA8F}" destId="{7D910B14-E65C-497C-AA50-86FC22B414A3}" srcOrd="1" destOrd="0" presId="urn:microsoft.com/office/officeart/2005/8/layout/orgChart1"/>
    <dgm:cxn modelId="{E22273C1-648A-490C-B08F-D0BD8E6D3BFA}" type="presParOf" srcId="{E7156D7D-513E-40B3-A535-EB113C86E39B}" destId="{ED1B9135-055B-47B2-AA52-18D333C64B21}" srcOrd="1" destOrd="0" presId="urn:microsoft.com/office/officeart/2005/8/layout/orgChart1"/>
    <dgm:cxn modelId="{CAAD7F91-6EB8-4633-A8E1-430B550C6D75}" type="presParOf" srcId="{E7156D7D-513E-40B3-A535-EB113C86E39B}" destId="{579C11BA-0D3B-4E46-8040-5A3A338CAB8D}" srcOrd="2" destOrd="0" presId="urn:microsoft.com/office/officeart/2005/8/layout/orgChart1"/>
    <dgm:cxn modelId="{3FCBB2A2-5A75-41FD-88D1-E37D946243C2}" type="presParOf" srcId="{C5A9DFF2-D323-46E2-91EE-004FB9DC6C4E}" destId="{3DC046B3-44EA-4C6E-A244-12B747235C13}" srcOrd="2" destOrd="0" presId="urn:microsoft.com/office/officeart/2005/8/layout/orgChart1"/>
    <dgm:cxn modelId="{6E8191AB-1530-4EE4-8A97-C756AB83B052}" type="presParOf" srcId="{C5A9DFF2-D323-46E2-91EE-004FB9DC6C4E}" destId="{22DC1121-2292-446B-AC75-57FE81DC445D}" srcOrd="3" destOrd="0" presId="urn:microsoft.com/office/officeart/2005/8/layout/orgChart1"/>
    <dgm:cxn modelId="{20FE388C-3A61-4A02-9992-0CEB3EAB675F}" type="presParOf" srcId="{22DC1121-2292-446B-AC75-57FE81DC445D}" destId="{BBFD95C1-D5F5-4282-80C4-E84713E58280}" srcOrd="0" destOrd="0" presId="urn:microsoft.com/office/officeart/2005/8/layout/orgChart1"/>
    <dgm:cxn modelId="{F1335810-E127-4324-82A5-163F02316D61}" type="presParOf" srcId="{BBFD95C1-D5F5-4282-80C4-E84713E58280}" destId="{4950A84C-85A6-4742-B2D4-BCE6F6C1D040}" srcOrd="0" destOrd="0" presId="urn:microsoft.com/office/officeart/2005/8/layout/orgChart1"/>
    <dgm:cxn modelId="{C62E3313-0AE0-4017-9E12-FDB628F87786}" type="presParOf" srcId="{BBFD95C1-D5F5-4282-80C4-E84713E58280}" destId="{DED1FC25-D419-4626-BC17-A9B72DFAAA7D}" srcOrd="1" destOrd="0" presId="urn:microsoft.com/office/officeart/2005/8/layout/orgChart1"/>
    <dgm:cxn modelId="{6FBB04DA-0320-46B0-9E9B-6C4BE9DD0404}" type="presParOf" srcId="{22DC1121-2292-446B-AC75-57FE81DC445D}" destId="{6B1CA11A-E930-4E9F-80CC-E995DB87EAF6}" srcOrd="1" destOrd="0" presId="urn:microsoft.com/office/officeart/2005/8/layout/orgChart1"/>
    <dgm:cxn modelId="{0BBB6A4C-9C85-4FE2-9424-3952BB81E6FF}" type="presParOf" srcId="{22DC1121-2292-446B-AC75-57FE81DC445D}" destId="{8674362B-8D2F-4A45-80AF-F51590213943}" srcOrd="2" destOrd="0" presId="urn:microsoft.com/office/officeart/2005/8/layout/orgChart1"/>
  </dgm:cxnLst>
  <dgm:bg>
    <a:solidFill>
      <a:schemeClr val="bg1"/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DC046B3-44EA-4C6E-A244-12B747235C13}">
      <dsp:nvSpPr>
        <dsp:cNvPr id="0" name=""/>
        <dsp:cNvSpPr/>
      </dsp:nvSpPr>
      <dsp:spPr>
        <a:xfrm>
          <a:off x="2966454" y="947317"/>
          <a:ext cx="182126" cy="7978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97886"/>
              </a:lnTo>
              <a:lnTo>
                <a:pt x="182126" y="79788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F009179-88CD-4AC5-9704-55245780DA19}">
      <dsp:nvSpPr>
        <dsp:cNvPr id="0" name=""/>
        <dsp:cNvSpPr/>
      </dsp:nvSpPr>
      <dsp:spPr>
        <a:xfrm>
          <a:off x="2781327" y="947317"/>
          <a:ext cx="185126" cy="797886"/>
        </a:xfrm>
        <a:custGeom>
          <a:avLst/>
          <a:gdLst/>
          <a:ahLst/>
          <a:cxnLst/>
          <a:rect l="0" t="0" r="0" b="0"/>
          <a:pathLst>
            <a:path>
              <a:moveTo>
                <a:pt x="185126" y="0"/>
              </a:moveTo>
              <a:lnTo>
                <a:pt x="185126" y="797886"/>
              </a:lnTo>
              <a:lnTo>
                <a:pt x="0" y="79788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4876E85-4291-4972-A26F-2D4CA2B69576}">
      <dsp:nvSpPr>
        <dsp:cNvPr id="0" name=""/>
        <dsp:cNvSpPr/>
      </dsp:nvSpPr>
      <dsp:spPr>
        <a:xfrm>
          <a:off x="2966454" y="947317"/>
          <a:ext cx="2098787" cy="159577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13646"/>
              </a:lnTo>
              <a:lnTo>
                <a:pt x="2098787" y="1413646"/>
              </a:lnTo>
              <a:lnTo>
                <a:pt x="2098787" y="1595772"/>
              </a:lnTo>
            </a:path>
          </a:pathLst>
        </a:custGeom>
        <a:noFill/>
        <a:ln w="12700" cap="flat" cmpd="sng" algn="ctr">
          <a:solidFill>
            <a:srgbClr val="003399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3FD438D-9178-438A-AE39-7C3C5B81B244}">
      <dsp:nvSpPr>
        <dsp:cNvPr id="0" name=""/>
        <dsp:cNvSpPr/>
      </dsp:nvSpPr>
      <dsp:spPr>
        <a:xfrm>
          <a:off x="2920734" y="947317"/>
          <a:ext cx="91440" cy="159577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59577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BA0A8BE-13FA-4A32-9DE8-0369DEE2881D}">
      <dsp:nvSpPr>
        <dsp:cNvPr id="0" name=""/>
        <dsp:cNvSpPr/>
      </dsp:nvSpPr>
      <dsp:spPr>
        <a:xfrm>
          <a:off x="867666" y="947317"/>
          <a:ext cx="2098787" cy="1595772"/>
        </a:xfrm>
        <a:custGeom>
          <a:avLst/>
          <a:gdLst/>
          <a:ahLst/>
          <a:cxnLst/>
          <a:rect l="0" t="0" r="0" b="0"/>
          <a:pathLst>
            <a:path>
              <a:moveTo>
                <a:pt x="2098787" y="0"/>
              </a:moveTo>
              <a:lnTo>
                <a:pt x="2098787" y="1413646"/>
              </a:lnTo>
              <a:lnTo>
                <a:pt x="0" y="1413646"/>
              </a:lnTo>
              <a:lnTo>
                <a:pt x="0" y="1595772"/>
              </a:lnTo>
            </a:path>
          </a:pathLst>
        </a:custGeom>
        <a:noFill/>
        <a:ln w="12700" cap="flat" cmpd="sng" algn="ctr">
          <a:solidFill>
            <a:srgbClr val="003399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02A25C6-4C2D-4E0D-A569-AC90AA304AD0}">
      <dsp:nvSpPr>
        <dsp:cNvPr id="0" name=""/>
        <dsp:cNvSpPr/>
      </dsp:nvSpPr>
      <dsp:spPr>
        <a:xfrm>
          <a:off x="2099186" y="80049"/>
          <a:ext cx="1734535" cy="867267"/>
        </a:xfrm>
        <a:prstGeom prst="rect">
          <a:avLst/>
        </a:prstGeom>
        <a:solidFill>
          <a:srgbClr val="003399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000" i="1" kern="1200" dirty="0" err="1">
              <a:latin typeface="Montserrat Light" panose="00000400000000000000" pitchFamily="50" charset="0"/>
            </a:rPr>
            <a:t>Vodja</a:t>
          </a:r>
          <a:r>
            <a:rPr lang="de-DE" sz="2000" i="1" kern="1200" dirty="0">
              <a:latin typeface="Montserrat Light" panose="00000400000000000000" pitchFamily="50" charset="0"/>
            </a:rPr>
            <a:t> </a:t>
          </a:r>
          <a:r>
            <a:rPr lang="de-DE" sz="2000" i="1" kern="1200" dirty="0" err="1">
              <a:latin typeface="Montserrat Light" panose="00000400000000000000" pitchFamily="50" charset="0"/>
            </a:rPr>
            <a:t>projekta</a:t>
          </a:r>
          <a:endParaRPr lang="de-DE" sz="2000" i="1" kern="1200" dirty="0">
            <a:latin typeface="Montserrat Light" panose="00000400000000000000" pitchFamily="50" charset="0"/>
          </a:endParaRPr>
        </a:p>
      </dsp:txBody>
      <dsp:txXfrm>
        <a:off x="2099186" y="80049"/>
        <a:ext cx="1734535" cy="867267"/>
      </dsp:txXfrm>
    </dsp:sp>
    <dsp:sp modelId="{D5AD5C4A-D7EC-40C9-B510-E6EE06F72F2A}">
      <dsp:nvSpPr>
        <dsp:cNvPr id="0" name=""/>
        <dsp:cNvSpPr/>
      </dsp:nvSpPr>
      <dsp:spPr>
        <a:xfrm>
          <a:off x="398" y="2543090"/>
          <a:ext cx="1734535" cy="867267"/>
        </a:xfrm>
        <a:prstGeom prst="rect">
          <a:avLst/>
        </a:prstGeom>
        <a:solidFill>
          <a:srgbClr val="003399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400" i="1" kern="1200" dirty="0" err="1">
              <a:latin typeface="Montserrat Light" panose="00000400000000000000" pitchFamily="50" charset="0"/>
            </a:rPr>
            <a:t>Storitev</a:t>
          </a:r>
          <a:r>
            <a:rPr lang="de-DE" sz="1400" i="1" kern="1200" dirty="0">
              <a:latin typeface="Montserrat Light" panose="00000400000000000000" pitchFamily="50" charset="0"/>
            </a:rPr>
            <a:t> A</a:t>
          </a:r>
        </a:p>
      </dsp:txBody>
      <dsp:txXfrm>
        <a:off x="398" y="2543090"/>
        <a:ext cx="1734535" cy="867267"/>
      </dsp:txXfrm>
    </dsp:sp>
    <dsp:sp modelId="{561535C3-017D-4D62-809F-0F3C1BD20A19}">
      <dsp:nvSpPr>
        <dsp:cNvPr id="0" name=""/>
        <dsp:cNvSpPr/>
      </dsp:nvSpPr>
      <dsp:spPr>
        <a:xfrm>
          <a:off x="2099186" y="2543090"/>
          <a:ext cx="1734535" cy="867267"/>
        </a:xfrm>
        <a:prstGeom prst="rect">
          <a:avLst/>
        </a:prstGeom>
        <a:solidFill>
          <a:srgbClr val="003399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AT" sz="1400" i="1" kern="1200" dirty="0">
              <a:latin typeface="Montserrat Light" panose="00000400000000000000" pitchFamily="50" charset="0"/>
            </a:rPr>
            <a:t>S</a:t>
          </a:r>
          <a:r>
            <a:rPr lang="sl-SI" sz="1400" i="1" kern="1200" dirty="0">
              <a:latin typeface="Montserrat Light" panose="00000400000000000000" pitchFamily="50" charset="0"/>
            </a:rPr>
            <a:t>toritev</a:t>
          </a:r>
          <a:r>
            <a:rPr lang="de-DE" sz="1400" i="1" kern="1200" dirty="0">
              <a:latin typeface="Montserrat Light" panose="00000400000000000000" pitchFamily="50" charset="0"/>
            </a:rPr>
            <a:t> B</a:t>
          </a:r>
        </a:p>
      </dsp:txBody>
      <dsp:txXfrm>
        <a:off x="2099186" y="2543090"/>
        <a:ext cx="1734535" cy="867267"/>
      </dsp:txXfrm>
    </dsp:sp>
    <dsp:sp modelId="{C4C9A9AE-0021-4F66-ACB9-E8626709131B}">
      <dsp:nvSpPr>
        <dsp:cNvPr id="0" name=""/>
        <dsp:cNvSpPr/>
      </dsp:nvSpPr>
      <dsp:spPr>
        <a:xfrm>
          <a:off x="4197974" y="2543090"/>
          <a:ext cx="1734535" cy="867267"/>
        </a:xfrm>
        <a:prstGeom prst="rect">
          <a:avLst/>
        </a:prstGeom>
        <a:solidFill>
          <a:srgbClr val="003399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AT" sz="1400" i="1" kern="1200" dirty="0">
              <a:latin typeface="Montserrat Light" panose="00000400000000000000" pitchFamily="50" charset="0"/>
            </a:rPr>
            <a:t>S</a:t>
          </a:r>
          <a:r>
            <a:rPr lang="sl-SI" sz="1400" i="1" kern="1200" dirty="0">
              <a:latin typeface="Montserrat Light" panose="00000400000000000000" pitchFamily="50" charset="0"/>
            </a:rPr>
            <a:t>toritev</a:t>
          </a:r>
          <a:r>
            <a:rPr lang="de-DE" sz="1400" i="1" kern="1200" dirty="0">
              <a:latin typeface="Montserrat Light" panose="00000400000000000000" pitchFamily="50" charset="0"/>
            </a:rPr>
            <a:t> C</a:t>
          </a:r>
        </a:p>
      </dsp:txBody>
      <dsp:txXfrm>
        <a:off x="4197974" y="2543090"/>
        <a:ext cx="1734535" cy="867267"/>
      </dsp:txXfrm>
    </dsp:sp>
    <dsp:sp modelId="{AD37A373-7D4B-4C16-A527-670E04A975D9}">
      <dsp:nvSpPr>
        <dsp:cNvPr id="0" name=""/>
        <dsp:cNvSpPr/>
      </dsp:nvSpPr>
      <dsp:spPr>
        <a:xfrm>
          <a:off x="1046791" y="1311570"/>
          <a:ext cx="1734535" cy="867267"/>
        </a:xfrm>
        <a:prstGeom prst="rect">
          <a:avLst/>
        </a:prstGeom>
        <a:solidFill>
          <a:srgbClr val="003399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de-DE" sz="1400" i="1" kern="1200" dirty="0" err="1">
              <a:latin typeface="Montserrat Light" panose="00000400000000000000" pitchFamily="50" charset="0"/>
            </a:rPr>
            <a:t>Vodja</a:t>
          </a:r>
          <a:r>
            <a:rPr lang="de-DE" sz="1400" i="1" kern="1200" dirty="0">
              <a:latin typeface="Montserrat Light" panose="00000400000000000000" pitchFamily="50" charset="0"/>
            </a:rPr>
            <a:t>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de-DE" sz="1400" i="1" kern="1200" dirty="0" err="1">
              <a:latin typeface="Montserrat Light" panose="00000400000000000000" pitchFamily="50" charset="0"/>
            </a:rPr>
            <a:t>trženja</a:t>
          </a:r>
          <a:endParaRPr lang="de-DE" sz="1400" i="1" kern="1200" dirty="0">
            <a:latin typeface="Montserrat Light" panose="00000400000000000000" pitchFamily="50" charset="0"/>
          </a:endParaRPr>
        </a:p>
      </dsp:txBody>
      <dsp:txXfrm>
        <a:off x="1046791" y="1311570"/>
        <a:ext cx="1734535" cy="867267"/>
      </dsp:txXfrm>
    </dsp:sp>
    <dsp:sp modelId="{4950A84C-85A6-4742-B2D4-BCE6F6C1D040}">
      <dsp:nvSpPr>
        <dsp:cNvPr id="0" name=""/>
        <dsp:cNvSpPr/>
      </dsp:nvSpPr>
      <dsp:spPr>
        <a:xfrm>
          <a:off x="3148580" y="1311570"/>
          <a:ext cx="1734535" cy="867267"/>
        </a:xfrm>
        <a:prstGeom prst="rect">
          <a:avLst/>
        </a:prstGeom>
        <a:solidFill>
          <a:srgbClr val="003399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de-DE" sz="1400" i="1" kern="1200" dirty="0" err="1">
              <a:latin typeface="Montserrat Light" panose="00000400000000000000" pitchFamily="50" charset="0"/>
            </a:rPr>
            <a:t>Vodja</a:t>
          </a:r>
          <a:endParaRPr lang="de-DE" sz="1400" i="1" kern="1200" dirty="0">
            <a:latin typeface="Montserrat Light" panose="00000400000000000000" pitchFamily="50" charset="0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de-DE" sz="1400" i="1" kern="1200" dirty="0" err="1">
              <a:latin typeface="Montserrat Light" panose="00000400000000000000" pitchFamily="50" charset="0"/>
            </a:rPr>
            <a:t>financ</a:t>
          </a:r>
          <a:endParaRPr lang="de-DE" sz="1400" i="1" kern="1200" dirty="0">
            <a:latin typeface="Montserrat Light" panose="00000400000000000000" pitchFamily="50" charset="0"/>
          </a:endParaRPr>
        </a:p>
      </dsp:txBody>
      <dsp:txXfrm>
        <a:off x="3148580" y="1311570"/>
        <a:ext cx="1734535" cy="86726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DC046B3-44EA-4C6E-A244-12B747235C13}">
      <dsp:nvSpPr>
        <dsp:cNvPr id="0" name=""/>
        <dsp:cNvSpPr/>
      </dsp:nvSpPr>
      <dsp:spPr>
        <a:xfrm>
          <a:off x="2966454" y="947317"/>
          <a:ext cx="182126" cy="7978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97886"/>
              </a:lnTo>
              <a:lnTo>
                <a:pt x="182126" y="79788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F009179-88CD-4AC5-9704-55245780DA19}">
      <dsp:nvSpPr>
        <dsp:cNvPr id="0" name=""/>
        <dsp:cNvSpPr/>
      </dsp:nvSpPr>
      <dsp:spPr>
        <a:xfrm>
          <a:off x="2784327" y="947317"/>
          <a:ext cx="182126" cy="797886"/>
        </a:xfrm>
        <a:custGeom>
          <a:avLst/>
          <a:gdLst/>
          <a:ahLst/>
          <a:cxnLst/>
          <a:rect l="0" t="0" r="0" b="0"/>
          <a:pathLst>
            <a:path>
              <a:moveTo>
                <a:pt x="182126" y="0"/>
              </a:moveTo>
              <a:lnTo>
                <a:pt x="182126" y="797886"/>
              </a:lnTo>
              <a:lnTo>
                <a:pt x="0" y="79788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4876E85-4291-4972-A26F-2D4CA2B69576}">
      <dsp:nvSpPr>
        <dsp:cNvPr id="0" name=""/>
        <dsp:cNvSpPr/>
      </dsp:nvSpPr>
      <dsp:spPr>
        <a:xfrm>
          <a:off x="2966454" y="947317"/>
          <a:ext cx="2098787" cy="159577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13646"/>
              </a:lnTo>
              <a:lnTo>
                <a:pt x="2098787" y="1413646"/>
              </a:lnTo>
              <a:lnTo>
                <a:pt x="2098787" y="1595772"/>
              </a:lnTo>
            </a:path>
          </a:pathLst>
        </a:custGeom>
        <a:noFill/>
        <a:ln w="12700" cap="flat" cmpd="sng" algn="ctr">
          <a:solidFill>
            <a:srgbClr val="003399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3FD438D-9178-438A-AE39-7C3C5B81B244}">
      <dsp:nvSpPr>
        <dsp:cNvPr id="0" name=""/>
        <dsp:cNvSpPr/>
      </dsp:nvSpPr>
      <dsp:spPr>
        <a:xfrm>
          <a:off x="2920734" y="947317"/>
          <a:ext cx="91440" cy="159577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59577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BA0A8BE-13FA-4A32-9DE8-0369DEE2881D}">
      <dsp:nvSpPr>
        <dsp:cNvPr id="0" name=""/>
        <dsp:cNvSpPr/>
      </dsp:nvSpPr>
      <dsp:spPr>
        <a:xfrm>
          <a:off x="867666" y="947317"/>
          <a:ext cx="2098787" cy="1595772"/>
        </a:xfrm>
        <a:custGeom>
          <a:avLst/>
          <a:gdLst/>
          <a:ahLst/>
          <a:cxnLst/>
          <a:rect l="0" t="0" r="0" b="0"/>
          <a:pathLst>
            <a:path>
              <a:moveTo>
                <a:pt x="2098787" y="0"/>
              </a:moveTo>
              <a:lnTo>
                <a:pt x="2098787" y="1413646"/>
              </a:lnTo>
              <a:lnTo>
                <a:pt x="0" y="1413646"/>
              </a:lnTo>
              <a:lnTo>
                <a:pt x="0" y="1595772"/>
              </a:lnTo>
            </a:path>
          </a:pathLst>
        </a:custGeom>
        <a:noFill/>
        <a:ln w="12700" cap="flat" cmpd="sng" algn="ctr">
          <a:solidFill>
            <a:srgbClr val="003399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02A25C6-4C2D-4E0D-A569-AC90AA304AD0}">
      <dsp:nvSpPr>
        <dsp:cNvPr id="0" name=""/>
        <dsp:cNvSpPr/>
      </dsp:nvSpPr>
      <dsp:spPr>
        <a:xfrm>
          <a:off x="2099186" y="80049"/>
          <a:ext cx="1734535" cy="867267"/>
        </a:xfrm>
        <a:prstGeom prst="rect">
          <a:avLst/>
        </a:prstGeom>
        <a:noFill/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accen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2000" i="1" kern="1200" dirty="0">
            <a:latin typeface="Montserrat Light" panose="00000400000000000000" pitchFamily="50" charset="0"/>
          </a:endParaRPr>
        </a:p>
      </dsp:txBody>
      <dsp:txXfrm>
        <a:off x="2099186" y="80049"/>
        <a:ext cx="1734535" cy="867267"/>
      </dsp:txXfrm>
    </dsp:sp>
    <dsp:sp modelId="{D5AD5C4A-D7EC-40C9-B510-E6EE06F72F2A}">
      <dsp:nvSpPr>
        <dsp:cNvPr id="0" name=""/>
        <dsp:cNvSpPr/>
      </dsp:nvSpPr>
      <dsp:spPr>
        <a:xfrm>
          <a:off x="398" y="2543090"/>
          <a:ext cx="1734535" cy="867267"/>
        </a:xfrm>
        <a:prstGeom prst="rect">
          <a:avLst/>
        </a:prstGeom>
        <a:noFill/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accen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1400" i="1" kern="1200" dirty="0">
            <a:latin typeface="Montserrat Light" panose="00000400000000000000" pitchFamily="50" charset="0"/>
          </a:endParaRPr>
        </a:p>
      </dsp:txBody>
      <dsp:txXfrm>
        <a:off x="398" y="2543090"/>
        <a:ext cx="1734535" cy="867267"/>
      </dsp:txXfrm>
    </dsp:sp>
    <dsp:sp modelId="{561535C3-017D-4D62-809F-0F3C1BD20A19}">
      <dsp:nvSpPr>
        <dsp:cNvPr id="0" name=""/>
        <dsp:cNvSpPr/>
      </dsp:nvSpPr>
      <dsp:spPr>
        <a:xfrm>
          <a:off x="2099186" y="2543090"/>
          <a:ext cx="1734535" cy="867267"/>
        </a:xfrm>
        <a:prstGeom prst="rect">
          <a:avLst/>
        </a:prstGeom>
        <a:noFill/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accen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1400" i="1" kern="1200" dirty="0">
            <a:latin typeface="Montserrat Light" panose="00000400000000000000" pitchFamily="50" charset="0"/>
          </a:endParaRPr>
        </a:p>
      </dsp:txBody>
      <dsp:txXfrm>
        <a:off x="2099186" y="2543090"/>
        <a:ext cx="1734535" cy="867267"/>
      </dsp:txXfrm>
    </dsp:sp>
    <dsp:sp modelId="{C4C9A9AE-0021-4F66-ACB9-E8626709131B}">
      <dsp:nvSpPr>
        <dsp:cNvPr id="0" name=""/>
        <dsp:cNvSpPr/>
      </dsp:nvSpPr>
      <dsp:spPr>
        <a:xfrm>
          <a:off x="4197974" y="2543090"/>
          <a:ext cx="1734535" cy="867267"/>
        </a:xfrm>
        <a:prstGeom prst="rect">
          <a:avLst/>
        </a:prstGeom>
        <a:noFill/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accen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1400" i="1" kern="1200" dirty="0">
            <a:latin typeface="Montserrat Light" panose="00000400000000000000" pitchFamily="50" charset="0"/>
          </a:endParaRPr>
        </a:p>
      </dsp:txBody>
      <dsp:txXfrm>
        <a:off x="4197974" y="2543090"/>
        <a:ext cx="1734535" cy="867267"/>
      </dsp:txXfrm>
    </dsp:sp>
    <dsp:sp modelId="{AD37A373-7D4B-4C16-A527-670E04A975D9}">
      <dsp:nvSpPr>
        <dsp:cNvPr id="0" name=""/>
        <dsp:cNvSpPr/>
      </dsp:nvSpPr>
      <dsp:spPr>
        <a:xfrm>
          <a:off x="1049792" y="1311570"/>
          <a:ext cx="1734535" cy="867267"/>
        </a:xfrm>
        <a:prstGeom prst="rect">
          <a:avLst/>
        </a:prstGeom>
        <a:noFill/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accen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endParaRPr lang="de-DE" sz="1400" i="1" kern="1200" dirty="0">
            <a:latin typeface="Montserrat Light" panose="00000400000000000000" pitchFamily="50" charset="0"/>
          </a:endParaRPr>
        </a:p>
      </dsp:txBody>
      <dsp:txXfrm>
        <a:off x="1049792" y="1311570"/>
        <a:ext cx="1734535" cy="867267"/>
      </dsp:txXfrm>
    </dsp:sp>
    <dsp:sp modelId="{4950A84C-85A6-4742-B2D4-BCE6F6C1D040}">
      <dsp:nvSpPr>
        <dsp:cNvPr id="0" name=""/>
        <dsp:cNvSpPr/>
      </dsp:nvSpPr>
      <dsp:spPr>
        <a:xfrm>
          <a:off x="3148580" y="1311570"/>
          <a:ext cx="1734535" cy="867267"/>
        </a:xfrm>
        <a:prstGeom prst="rect">
          <a:avLst/>
        </a:prstGeom>
        <a:noFill/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accen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endParaRPr lang="de-DE" sz="1400" i="1" kern="1200" dirty="0">
            <a:latin typeface="Montserrat Light" panose="00000400000000000000" pitchFamily="50" charset="0"/>
          </a:endParaRPr>
        </a:p>
      </dsp:txBody>
      <dsp:txXfrm>
        <a:off x="3148580" y="1311570"/>
        <a:ext cx="1734535" cy="86726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 sz="1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8817FD-8155-4502-AF78-DBC2EA4B168F}" type="datetimeFigureOut">
              <a:rPr lang="de-AT" sz="1000" smtClean="0">
                <a:latin typeface="Verdana" pitchFamily="34" charset="0"/>
                <a:ea typeface="Verdana" pitchFamily="34" charset="0"/>
                <a:cs typeface="Verdana" pitchFamily="34" charset="0"/>
              </a:rPr>
              <a:t>07.07.2021</a:t>
            </a:fld>
            <a:endParaRPr lang="de-AT" sz="1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 sz="1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7F6F62-1C91-45E7-BAED-FBFBF67C82BC}" type="slidenum">
              <a:rPr lang="de-AT" sz="1000" smtClean="0">
                <a:latin typeface="Verdana" pitchFamily="34" charset="0"/>
                <a:ea typeface="Verdana" pitchFamily="34" charset="0"/>
                <a:cs typeface="Verdana" pitchFamily="34" charset="0"/>
              </a:rPr>
              <a:t>‹Nr.›</a:t>
            </a:fld>
            <a:endParaRPr lang="de-AT" sz="1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4345679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000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endParaRPr lang="de-AT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000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fld id="{C0A972FC-F5E0-4F80-B169-F0B5EFC71333}" type="datetimeFigureOut">
              <a:rPr lang="de-AT" smtClean="0"/>
              <a:pPr/>
              <a:t>07.07.2021</a:t>
            </a:fld>
            <a:endParaRPr lang="de-AT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AT" dirty="0"/>
              <a:t>Textmasterformat bearbeiten</a:t>
            </a:r>
          </a:p>
          <a:p>
            <a:pPr lvl="1"/>
            <a:r>
              <a:rPr lang="de-AT" dirty="0"/>
              <a:t>Zweite Ebene</a:t>
            </a:r>
          </a:p>
          <a:p>
            <a:pPr lvl="2"/>
            <a:r>
              <a:rPr lang="de-AT" dirty="0"/>
              <a:t>Dritte Ebene</a:t>
            </a:r>
          </a:p>
          <a:p>
            <a:pPr lvl="3"/>
            <a:r>
              <a:rPr lang="de-AT" dirty="0"/>
              <a:t>Vierte Ebene</a:t>
            </a:r>
          </a:p>
          <a:p>
            <a:pPr lvl="4"/>
            <a:r>
              <a:rPr lang="de-AT" dirty="0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endParaRPr lang="de-AT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fld id="{219CC2FD-B32F-4992-A15B-F95E2E35C81B}" type="slidenum">
              <a:rPr lang="de-AT" smtClean="0"/>
              <a:pPr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915136542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1097280" rtl="0" eaLnBrk="1" latinLnBrk="0" hangingPunct="1">
      <a:defRPr sz="1440" kern="1200">
        <a:solidFill>
          <a:schemeClr val="tx1"/>
        </a:solidFill>
        <a:latin typeface="Verdana" pitchFamily="34" charset="0"/>
        <a:ea typeface="Verdana" pitchFamily="34" charset="0"/>
        <a:cs typeface="Verdana" pitchFamily="34" charset="0"/>
      </a:defRPr>
    </a:lvl1pPr>
    <a:lvl2pPr marL="548640" algn="l" defTabSz="1097280" rtl="0" eaLnBrk="1" latinLnBrk="0" hangingPunct="1">
      <a:defRPr sz="144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2pPr>
    <a:lvl3pPr marL="1097280" algn="l" defTabSz="1097280" rtl="0" eaLnBrk="1" latinLnBrk="0" hangingPunct="1">
      <a:defRPr sz="144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3pPr>
    <a:lvl4pPr marL="1645920" algn="l" defTabSz="1097280" rtl="0" eaLnBrk="1" latinLnBrk="0" hangingPunct="1">
      <a:defRPr sz="144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4pPr>
    <a:lvl5pPr marL="2194560" algn="l" defTabSz="1097280" rtl="0" eaLnBrk="1" latinLnBrk="0" hangingPunct="1">
      <a:defRPr sz="144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5pPr>
    <a:lvl6pPr marL="2743200" algn="l" defTabSz="1097280" rtl="0" eaLnBrk="1" latinLnBrk="0" hangingPunct="1">
      <a:defRPr sz="1440" kern="1200">
        <a:solidFill>
          <a:schemeClr val="tx1"/>
        </a:solidFill>
        <a:latin typeface="+mn-lt"/>
        <a:ea typeface="+mn-ea"/>
        <a:cs typeface="+mn-cs"/>
      </a:defRPr>
    </a:lvl6pPr>
    <a:lvl7pPr marL="3291840" algn="l" defTabSz="1097280" rtl="0" eaLnBrk="1" latinLnBrk="0" hangingPunct="1">
      <a:defRPr sz="1440" kern="1200">
        <a:solidFill>
          <a:schemeClr val="tx1"/>
        </a:solidFill>
        <a:latin typeface="+mn-lt"/>
        <a:ea typeface="+mn-ea"/>
        <a:cs typeface="+mn-cs"/>
      </a:defRPr>
    </a:lvl7pPr>
    <a:lvl8pPr marL="3840480" algn="l" defTabSz="1097280" rtl="0" eaLnBrk="1" latinLnBrk="0" hangingPunct="1">
      <a:defRPr sz="1440" kern="1200">
        <a:solidFill>
          <a:schemeClr val="tx1"/>
        </a:solidFill>
        <a:latin typeface="+mn-lt"/>
        <a:ea typeface="+mn-ea"/>
        <a:cs typeface="+mn-cs"/>
      </a:defRPr>
    </a:lvl8pPr>
    <a:lvl9pPr marL="4389120" algn="l" defTabSz="1097280" rtl="0" eaLnBrk="1" latinLnBrk="0" hangingPunct="1">
      <a:defRPr sz="144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NULL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"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platzhalter 9">
            <a:extLst>
              <a:ext uri="{FF2B5EF4-FFF2-40B4-BE49-F238E27FC236}">
                <a16:creationId xmlns:a16="http://schemas.microsoft.com/office/drawing/2014/main" id="{FB129CB2-F80C-418F-9A99-1F85CA329F0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 bwMode="white">
          <a:xfrm>
            <a:off x="287338" y="3492000"/>
            <a:ext cx="4284662" cy="620885"/>
          </a:xfrm>
          <a:solidFill>
            <a:schemeClr val="bg1">
              <a:alpha val="90000"/>
            </a:schemeClr>
          </a:solidFill>
        </p:spPr>
        <p:txBody>
          <a:bodyPr wrap="square" lIns="324000" tIns="216000" rIns="324000" bIns="216000" rtlCol="0" anchor="t" anchorCtr="0">
            <a:spAutoFit/>
          </a:bodyPr>
          <a:lstStyle>
            <a:lvl1pPr marL="0" indent="0">
              <a:buNone/>
              <a:defRPr lang="de-DE" sz="1200" dirty="0" smtClean="0"/>
            </a:lvl1pPr>
          </a:lstStyle>
          <a:p>
            <a:pPr marL="0" lvl="0" defTabSz="914364"/>
            <a:r>
              <a:rPr lang="de-DE" smtClean="0"/>
              <a:t>Textmasterformat bearbeiten</a:t>
            </a:r>
          </a:p>
        </p:txBody>
      </p:sp>
      <p:grpSp>
        <p:nvGrpSpPr>
          <p:cNvPr id="7" name="Gruppieren 6"/>
          <p:cNvGrpSpPr/>
          <p:nvPr userDrawn="1"/>
        </p:nvGrpSpPr>
        <p:grpSpPr>
          <a:xfrm>
            <a:off x="288000" y="720000"/>
            <a:ext cx="8552850" cy="2445780"/>
            <a:chOff x="287338" y="603319"/>
            <a:chExt cx="8552850" cy="2038150"/>
          </a:xfrm>
        </p:grpSpPr>
        <p:sp>
          <p:nvSpPr>
            <p:cNvPr id="13" name="Rechteck 12"/>
            <p:cNvSpPr/>
            <p:nvPr userDrawn="1"/>
          </p:nvSpPr>
          <p:spPr>
            <a:xfrm>
              <a:off x="6192000" y="603319"/>
              <a:ext cx="2648188" cy="20376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  <p:sp>
          <p:nvSpPr>
            <p:cNvPr id="6" name="Rechteck 5"/>
            <p:cNvSpPr/>
            <p:nvPr userDrawn="1"/>
          </p:nvSpPr>
          <p:spPr bwMode="blackWhite">
            <a:xfrm>
              <a:off x="287338" y="603869"/>
              <a:ext cx="5904662" cy="2037600"/>
            </a:xfrm>
            <a:prstGeom prst="rect">
              <a:avLst/>
            </a:prstGeom>
            <a:solidFill>
              <a:srgbClr val="0096D3">
                <a:alpha val="89804"/>
              </a:srgbClr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</p:grpSp>
      <p:pic>
        <p:nvPicPr>
          <p:cNvPr id="14" name="Grafik 13">
            <a:extLst>
              <a:ext uri="{FF2B5EF4-FFF2-40B4-BE49-F238E27FC236}">
                <a16:creationId xmlns:a16="http://schemas.microsoft.com/office/drawing/2014/main" id="{BBBA1F81-147C-481C-ABB4-DA08CD251F6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563181" y="1367582"/>
            <a:ext cx="1872000" cy="987648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 userDrawn="1">
            <p:ph type="ctrTitle" hasCustomPrompt="1"/>
          </p:nvPr>
        </p:nvSpPr>
        <p:spPr bwMode="black">
          <a:xfrm>
            <a:off x="605406" y="1561638"/>
            <a:ext cx="5436000" cy="1231200"/>
          </a:xfrm>
          <a:prstGeom prst="rect">
            <a:avLst/>
          </a:prstGeom>
        </p:spPr>
        <p:txBody>
          <a:bodyPr tIns="0" anchor="ctr" anchorCtr="0">
            <a:noAutofit/>
          </a:bodyPr>
          <a:lstStyle>
            <a:lvl1pPr algn="l">
              <a:lnSpc>
                <a:spcPct val="100000"/>
              </a:lnSpc>
              <a:defRPr sz="3200" b="1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de-AT" dirty="0"/>
              <a:t>Maximal zweizeiligen </a:t>
            </a:r>
            <a:br>
              <a:rPr lang="de-AT" dirty="0"/>
            </a:br>
            <a:r>
              <a:rPr lang="de-AT" dirty="0"/>
              <a:t>Titel eingeben</a:t>
            </a:r>
          </a:p>
        </p:txBody>
      </p:sp>
      <p:sp>
        <p:nvSpPr>
          <p:cNvPr id="3" name="Untertitel 2"/>
          <p:cNvSpPr>
            <a:spLocks noGrp="1"/>
          </p:cNvSpPr>
          <p:nvPr userDrawn="1">
            <p:ph type="subTitle" idx="1" hasCustomPrompt="1"/>
          </p:nvPr>
        </p:nvSpPr>
        <p:spPr bwMode="black">
          <a:xfrm>
            <a:off x="605406" y="1191698"/>
            <a:ext cx="5436000" cy="421840"/>
          </a:xfrm>
        </p:spPr>
        <p:txBody>
          <a:bodyPr tIns="0" bIns="0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1" i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457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9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AT" dirty="0"/>
              <a:t>Bei Bedarf Untertitel hier eingeben</a:t>
            </a:r>
          </a:p>
        </p:txBody>
      </p:sp>
      <p:sp>
        <p:nvSpPr>
          <p:cNvPr id="12" name="Textplatzhalter 7"/>
          <p:cNvSpPr>
            <a:spLocks noGrp="1"/>
          </p:cNvSpPr>
          <p:nvPr>
            <p:ph type="body" sz="quarter" idx="12" hasCustomPrompt="1"/>
          </p:nvPr>
        </p:nvSpPr>
        <p:spPr bwMode="auto">
          <a:xfrm>
            <a:off x="457200" y="6512313"/>
            <a:ext cx="1638300" cy="292348"/>
          </a:xfrm>
        </p:spPr>
        <p:txBody>
          <a:bodyPr>
            <a:noAutofit/>
          </a:bodyPr>
          <a:lstStyle>
            <a:lvl1pPr marL="0" indent="0">
              <a:buNone/>
              <a:defRPr sz="900" cap="all" baseline="0">
                <a:solidFill>
                  <a:schemeClr val="bg1"/>
                </a:solidFill>
              </a:defRPr>
            </a:lvl1pPr>
            <a:lvl2pPr marL="266689" indent="0">
              <a:buNone/>
              <a:defRPr sz="1050"/>
            </a:lvl2pPr>
            <a:lvl3pPr marL="541316" indent="0">
              <a:buNone/>
              <a:defRPr sz="1050"/>
            </a:lvl3pPr>
            <a:lvl4pPr marL="808006" indent="0">
              <a:buNone/>
              <a:defRPr sz="1000"/>
            </a:lvl4pPr>
            <a:lvl5pPr marL="1077870" indent="0">
              <a:buNone/>
              <a:defRPr sz="1000"/>
            </a:lvl5pPr>
          </a:lstStyle>
          <a:p>
            <a:pPr lvl="0"/>
            <a:r>
              <a:rPr lang="de-AT" dirty="0"/>
              <a:t>Stand: </a:t>
            </a:r>
            <a:r>
              <a:rPr lang="de-AT" dirty="0" err="1"/>
              <a:t>xx.xx.xxxx</a:t>
            </a:r>
            <a:endParaRPr lang="de-AT" dirty="0"/>
          </a:p>
        </p:txBody>
      </p:sp>
      <p:pic>
        <p:nvPicPr>
          <p:cNvPr id="18" name="Grafik 1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407" y="6244589"/>
            <a:ext cx="1706149" cy="249883"/>
          </a:xfrm>
          <a:prstGeom prst="rect">
            <a:avLst/>
          </a:prstGeom>
        </p:spPr>
      </p:pic>
      <p:pic>
        <p:nvPicPr>
          <p:cNvPr id="19" name="Grafik 18">
            <a:extLst>
              <a:ext uri="{FF2B5EF4-FFF2-40B4-BE49-F238E27FC236}">
                <a16:creationId xmlns:a16="http://schemas.microsoft.com/office/drawing/2014/main" id="{CBFE10AA-75A4-4890-9EDF-8C4C050328A3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5494" y="6262496"/>
            <a:ext cx="1884536" cy="3267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668977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p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uppieren 20"/>
          <p:cNvGrpSpPr/>
          <p:nvPr userDrawn="1"/>
        </p:nvGrpSpPr>
        <p:grpSpPr>
          <a:xfrm>
            <a:off x="288000" y="720000"/>
            <a:ext cx="8544988" cy="2445121"/>
            <a:chOff x="295200" y="588000"/>
            <a:chExt cx="8544988" cy="2037600"/>
          </a:xfrm>
        </p:grpSpPr>
        <p:sp>
          <p:nvSpPr>
            <p:cNvPr id="22" name="Rechteck 21"/>
            <p:cNvSpPr/>
            <p:nvPr userDrawn="1"/>
          </p:nvSpPr>
          <p:spPr>
            <a:xfrm>
              <a:off x="6192000" y="588000"/>
              <a:ext cx="2648188" cy="20376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/>
              </a:solidFill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  <p:sp>
          <p:nvSpPr>
            <p:cNvPr id="23" name="Rechteck 22"/>
            <p:cNvSpPr/>
            <p:nvPr userDrawn="1"/>
          </p:nvSpPr>
          <p:spPr bwMode="blackWhite">
            <a:xfrm>
              <a:off x="295200" y="588000"/>
              <a:ext cx="5904662" cy="2037600"/>
            </a:xfrm>
            <a:prstGeom prst="rect">
              <a:avLst/>
            </a:prstGeom>
            <a:solidFill>
              <a:srgbClr val="0096D3"/>
            </a:solidFill>
            <a:ln>
              <a:solidFill>
                <a:schemeClr val="accent1"/>
              </a:solidFill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</p:grpSp>
      <p:pic>
        <p:nvPicPr>
          <p:cNvPr id="17" name="Grafik 16">
            <a:extLst>
              <a:ext uri="{FF2B5EF4-FFF2-40B4-BE49-F238E27FC236}">
                <a16:creationId xmlns:a16="http://schemas.microsoft.com/office/drawing/2014/main" id="{F4458FDE-15D4-4C68-B94E-89B01DEA8E6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563181" y="1367582"/>
            <a:ext cx="1872000" cy="987648"/>
          </a:xfrm>
          <a:prstGeom prst="rect">
            <a:avLst/>
          </a:prstGeom>
        </p:spPr>
      </p:pic>
      <p:sp>
        <p:nvSpPr>
          <p:cNvPr id="14" name="Textplatzhalter 9"/>
          <p:cNvSpPr>
            <a:spLocks noGrp="1"/>
          </p:cNvSpPr>
          <p:nvPr>
            <p:ph type="body" sz="quarter" idx="11"/>
          </p:nvPr>
        </p:nvSpPr>
        <p:spPr bwMode="white">
          <a:xfrm>
            <a:off x="287338" y="3492000"/>
            <a:ext cx="4284662" cy="620885"/>
          </a:xfrm>
          <a:solidFill>
            <a:schemeClr val="bg1">
              <a:alpha val="90000"/>
            </a:schemeClr>
          </a:solidFill>
        </p:spPr>
        <p:txBody>
          <a:bodyPr wrap="square" lIns="324000" tIns="216000" rIns="324000" bIns="216000" rtlCol="0" anchor="t" anchorCtr="0">
            <a:spAutoFit/>
          </a:bodyPr>
          <a:lstStyle>
            <a:lvl1pPr marL="0" indent="0">
              <a:buNone/>
              <a:defRPr lang="de-DE" sz="1200" dirty="0" smtClean="0"/>
            </a:lvl1pPr>
          </a:lstStyle>
          <a:p>
            <a:pPr marL="0" lvl="0" defTabSz="914364"/>
            <a:r>
              <a:rPr lang="de-DE" smtClean="0"/>
              <a:t>Textmasterformat bearbeiten</a:t>
            </a:r>
          </a:p>
        </p:txBody>
      </p:sp>
      <p:sp>
        <p:nvSpPr>
          <p:cNvPr id="13" name="Titel 1"/>
          <p:cNvSpPr>
            <a:spLocks noGrp="1"/>
          </p:cNvSpPr>
          <p:nvPr>
            <p:ph type="ctrTitle" hasCustomPrompt="1"/>
          </p:nvPr>
        </p:nvSpPr>
        <p:spPr bwMode="black">
          <a:xfrm>
            <a:off x="605406" y="1561638"/>
            <a:ext cx="5436000" cy="1231200"/>
          </a:xfrm>
          <a:prstGeom prst="rect">
            <a:avLst/>
          </a:prstGeom>
        </p:spPr>
        <p:txBody>
          <a:bodyPr tIns="0" anchor="ctr" anchorCtr="0">
            <a:noAutofit/>
          </a:bodyPr>
          <a:lstStyle>
            <a:lvl1pPr algn="l">
              <a:lnSpc>
                <a:spcPct val="100000"/>
              </a:lnSpc>
              <a:defRPr sz="2800" b="1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de-AT" dirty="0"/>
              <a:t>Maximal zweizeiligen </a:t>
            </a:r>
            <a:br>
              <a:rPr lang="de-AT" dirty="0"/>
            </a:br>
            <a:r>
              <a:rPr lang="de-AT" dirty="0"/>
              <a:t>Titel eingeben</a:t>
            </a:r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fld id="{EF16FBD4-A1A0-4C0D-8ECA-591A550A295A}" type="datetime1">
              <a:rPr lang="de-AT" smtClean="0"/>
              <a:t>07.07.2021</a:t>
            </a:fld>
            <a:endParaRPr lang="de-AT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de-AT" dirty="0" err="1" smtClean="0"/>
              <a:t>Fusszeile</a:t>
            </a:r>
            <a:endParaRPr lang="de-AT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r>
              <a:rPr lang="de-AT" dirty="0"/>
              <a:t>SEITE </a:t>
            </a:r>
            <a:fld id="{BE3DC40E-DBBE-4E2D-9EEC-FBF0DA0E9179}" type="slidenum">
              <a:rPr lang="de-AT" smtClean="0"/>
              <a:pPr/>
              <a:t>‹Nr.›</a:t>
            </a:fld>
            <a:endParaRPr lang="de-AT" dirty="0"/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6E1B1CF5-3E40-4645-885E-5E7FF43CFF9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2338" y="6448659"/>
            <a:ext cx="1408538" cy="244241"/>
          </a:xfrm>
          <a:prstGeom prst="rect">
            <a:avLst/>
          </a:prstGeom>
        </p:spPr>
      </p:pic>
      <p:pic>
        <p:nvPicPr>
          <p:cNvPr id="18" name="Grafik 1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407" y="6244589"/>
            <a:ext cx="1706149" cy="249883"/>
          </a:xfrm>
          <a:prstGeom prst="rect">
            <a:avLst/>
          </a:prstGeom>
        </p:spPr>
      </p:pic>
      <p:sp>
        <p:nvSpPr>
          <p:cNvPr id="19" name="Rechteck 18"/>
          <p:cNvSpPr/>
          <p:nvPr userDrawn="1"/>
        </p:nvSpPr>
        <p:spPr>
          <a:xfrm>
            <a:off x="5745182" y="6186695"/>
            <a:ext cx="334841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400" dirty="0" smtClean="0">
                <a:solidFill>
                  <a:srgbClr val="80808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Project co-funded by the European Union</a:t>
            </a:r>
            <a:endParaRPr lang="de-AT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297673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pitelfolie kur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uppieren 12"/>
          <p:cNvGrpSpPr/>
          <p:nvPr userDrawn="1"/>
        </p:nvGrpSpPr>
        <p:grpSpPr>
          <a:xfrm>
            <a:off x="288000" y="720000"/>
            <a:ext cx="8544988" cy="2078015"/>
            <a:chOff x="295200" y="603319"/>
            <a:chExt cx="8544988" cy="2037600"/>
          </a:xfrm>
        </p:grpSpPr>
        <p:sp>
          <p:nvSpPr>
            <p:cNvPr id="15" name="Rechteck 14"/>
            <p:cNvSpPr/>
            <p:nvPr userDrawn="1"/>
          </p:nvSpPr>
          <p:spPr>
            <a:xfrm>
              <a:off x="6192000" y="603319"/>
              <a:ext cx="2648188" cy="20376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/>
              </a:solidFill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  <p:sp>
          <p:nvSpPr>
            <p:cNvPr id="17" name="Rechteck 16"/>
            <p:cNvSpPr/>
            <p:nvPr userDrawn="1"/>
          </p:nvSpPr>
          <p:spPr bwMode="blackWhite">
            <a:xfrm>
              <a:off x="295200" y="603319"/>
              <a:ext cx="5904662" cy="2037600"/>
            </a:xfrm>
            <a:prstGeom prst="rect">
              <a:avLst/>
            </a:prstGeom>
            <a:solidFill>
              <a:srgbClr val="0096D3"/>
            </a:solidFill>
            <a:ln>
              <a:solidFill>
                <a:schemeClr val="accent1"/>
              </a:solidFill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</p:grp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 bwMode="black">
          <a:xfrm>
            <a:off x="605407" y="1563112"/>
            <a:ext cx="5436000" cy="620057"/>
          </a:xfrm>
          <a:prstGeom prst="rect">
            <a:avLst/>
          </a:prstGeom>
        </p:spPr>
        <p:txBody>
          <a:bodyPr tIns="0" anchor="b" anchorCtr="0">
            <a:noAutofit/>
          </a:bodyPr>
          <a:lstStyle>
            <a:lvl1pPr algn="l">
              <a:lnSpc>
                <a:spcPct val="100000"/>
              </a:lnSpc>
              <a:defRPr sz="2800" b="1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de-AT" dirty="0"/>
              <a:t>Einzeiligen Titel eingeben</a:t>
            </a:r>
          </a:p>
        </p:txBody>
      </p:sp>
      <p:sp>
        <p:nvSpPr>
          <p:cNvPr id="14" name="Textplatzhalter 9"/>
          <p:cNvSpPr>
            <a:spLocks noGrp="1"/>
          </p:cNvSpPr>
          <p:nvPr>
            <p:ph type="body" sz="quarter" idx="11"/>
          </p:nvPr>
        </p:nvSpPr>
        <p:spPr bwMode="white">
          <a:xfrm>
            <a:off x="287338" y="3132000"/>
            <a:ext cx="4284662" cy="620885"/>
          </a:xfrm>
          <a:solidFill>
            <a:schemeClr val="bg1">
              <a:alpha val="90000"/>
            </a:schemeClr>
          </a:solidFill>
        </p:spPr>
        <p:txBody>
          <a:bodyPr wrap="square" lIns="324000" tIns="216000" rIns="324000" bIns="216000" rtlCol="0" anchor="t" anchorCtr="0">
            <a:spAutoFit/>
          </a:bodyPr>
          <a:lstStyle>
            <a:lvl1pPr marL="0" indent="0">
              <a:buNone/>
              <a:defRPr lang="de-DE" sz="1200" dirty="0" smtClean="0"/>
            </a:lvl1pPr>
          </a:lstStyle>
          <a:p>
            <a:pPr marL="0" lvl="0" defTabSz="914364"/>
            <a:r>
              <a:rPr lang="de-DE" smtClean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EF16FBD4-A1A0-4C0D-8ECA-591A550A295A}" type="datetime1">
              <a:rPr lang="de-AT" smtClean="0"/>
              <a:t>07.07.2021</a:t>
            </a:fld>
            <a:endParaRPr lang="de-A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de-AT" dirty="0" err="1" smtClean="0"/>
              <a:t>Fusszeile</a:t>
            </a:r>
            <a:endParaRPr lang="de-A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r>
              <a:rPr lang="de-AT" dirty="0"/>
              <a:t>SEITE </a:t>
            </a:r>
            <a:fld id="{BE3DC40E-DBBE-4E2D-9EEC-FBF0DA0E9179}" type="slidenum">
              <a:rPr lang="de-AT" smtClean="0"/>
              <a:pPr/>
              <a:t>‹Nr.›</a:t>
            </a:fld>
            <a:endParaRPr lang="de-AT" dirty="0"/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4FAE2663-7B05-4FBE-8201-52BF686A5D1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563181" y="1367582"/>
            <a:ext cx="1872000" cy="987648"/>
          </a:xfrm>
          <a:prstGeom prst="rect">
            <a:avLst/>
          </a:prstGeom>
        </p:spPr>
      </p:pic>
      <p:pic>
        <p:nvPicPr>
          <p:cNvPr id="16" name="Grafik 15">
            <a:extLst>
              <a:ext uri="{FF2B5EF4-FFF2-40B4-BE49-F238E27FC236}">
                <a16:creationId xmlns:a16="http://schemas.microsoft.com/office/drawing/2014/main" id="{8ABE0907-E46F-4ED9-983E-9AC179FE9A8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2338" y="6448659"/>
            <a:ext cx="1408538" cy="244241"/>
          </a:xfrm>
          <a:prstGeom prst="rect">
            <a:avLst/>
          </a:prstGeom>
        </p:spPr>
      </p:pic>
      <p:pic>
        <p:nvPicPr>
          <p:cNvPr id="19" name="Grafik 1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407" y="6244589"/>
            <a:ext cx="1706149" cy="249883"/>
          </a:xfrm>
          <a:prstGeom prst="rect">
            <a:avLst/>
          </a:prstGeom>
        </p:spPr>
      </p:pic>
      <p:sp>
        <p:nvSpPr>
          <p:cNvPr id="3" name="Rechteck 2"/>
          <p:cNvSpPr/>
          <p:nvPr userDrawn="1"/>
        </p:nvSpPr>
        <p:spPr>
          <a:xfrm>
            <a:off x="5745182" y="6186695"/>
            <a:ext cx="334841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400" dirty="0" smtClean="0">
                <a:solidFill>
                  <a:srgbClr val="80808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Project co-funded by the European Union</a:t>
            </a:r>
            <a:endParaRPr lang="de-AT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409461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nhaltsplatzhalter 6"/>
          <p:cNvSpPr>
            <a:spLocks noGrp="1"/>
          </p:cNvSpPr>
          <p:nvPr>
            <p:ph sz="quarter" idx="10" hasCustomPrompt="1"/>
          </p:nvPr>
        </p:nvSpPr>
        <p:spPr>
          <a:xfrm>
            <a:off x="468317" y="1613538"/>
            <a:ext cx="8210548" cy="5244464"/>
          </a:xfrm>
        </p:spPr>
        <p:txBody>
          <a:bodyPr/>
          <a:lstStyle>
            <a:lvl1pPr>
              <a:buNone/>
              <a:defRPr/>
            </a:lvl1pPr>
          </a:lstStyle>
          <a:p>
            <a:pPr lvl="0"/>
            <a:r>
              <a:rPr lang="de-AT" dirty="0" smtClean="0"/>
              <a:t>Platzhalter für Objekte</a:t>
            </a:r>
            <a:endParaRPr lang="de-AT" dirty="0"/>
          </a:p>
        </p:txBody>
      </p:sp>
      <p:sp>
        <p:nvSpPr>
          <p:cNvPr id="8" name="Rechteck 7"/>
          <p:cNvSpPr/>
          <p:nvPr userDrawn="1"/>
        </p:nvSpPr>
        <p:spPr bwMode="gray">
          <a:xfrm>
            <a:off x="0" y="1252226"/>
            <a:ext cx="9144000" cy="30240"/>
          </a:xfrm>
          <a:prstGeom prst="rect">
            <a:avLst/>
          </a:prstGeom>
          <a:solidFill>
            <a:srgbClr val="0C94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1800" dirty="0"/>
              <a:t>      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 dirty="0"/>
          </a:p>
        </p:txBody>
      </p:sp>
      <p:pic>
        <p:nvPicPr>
          <p:cNvPr id="12" name="Grafik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407" y="6244589"/>
            <a:ext cx="1706149" cy="249883"/>
          </a:xfrm>
          <a:prstGeom prst="rect">
            <a:avLst/>
          </a:prstGeom>
        </p:spPr>
      </p:pic>
      <p:sp>
        <p:nvSpPr>
          <p:cNvPr id="13" name="Fußzeilenplatzhalter 7"/>
          <p:cNvSpPr>
            <a:spLocks noGrp="1"/>
          </p:cNvSpPr>
          <p:nvPr>
            <p:ph type="ftr" sz="quarter" idx="11"/>
          </p:nvPr>
        </p:nvSpPr>
        <p:spPr>
          <a:xfrm>
            <a:off x="1354562" y="6494473"/>
            <a:ext cx="3217444" cy="309702"/>
          </a:xfrm>
        </p:spPr>
        <p:txBody>
          <a:bodyPr/>
          <a:lstStyle/>
          <a:p>
            <a:r>
              <a:rPr lang="de-AT" dirty="0" err="1" smtClean="0"/>
              <a:t>Fusszeile</a:t>
            </a:r>
            <a:endParaRPr lang="de-AT" dirty="0"/>
          </a:p>
        </p:txBody>
      </p:sp>
      <p:sp>
        <p:nvSpPr>
          <p:cNvPr id="14" name="Foliennummernplatzhalter 8"/>
          <p:cNvSpPr>
            <a:spLocks noGrp="1"/>
          </p:cNvSpPr>
          <p:nvPr>
            <p:ph type="sldNum" sz="quarter" idx="12"/>
          </p:nvPr>
        </p:nvSpPr>
        <p:spPr>
          <a:xfrm>
            <a:off x="462407" y="6494473"/>
            <a:ext cx="892150" cy="309702"/>
          </a:xfrm>
        </p:spPr>
        <p:txBody>
          <a:bodyPr/>
          <a:lstStyle/>
          <a:p>
            <a:r>
              <a:rPr lang="de-AT" dirty="0"/>
              <a:t>SEITE </a:t>
            </a:r>
            <a:fld id="{BE3DC40E-DBBE-4E2D-9EEC-FBF0DA0E9179}" type="slidenum">
              <a:rPr lang="de-AT" smtClean="0"/>
              <a:t>‹Nr.›</a:t>
            </a:fld>
            <a:endParaRPr lang="de-AT" dirty="0"/>
          </a:p>
        </p:txBody>
      </p:sp>
      <p:sp>
        <p:nvSpPr>
          <p:cNvPr id="17" name="Rechteck 16"/>
          <p:cNvSpPr/>
          <p:nvPr userDrawn="1"/>
        </p:nvSpPr>
        <p:spPr>
          <a:xfrm>
            <a:off x="5745182" y="6186695"/>
            <a:ext cx="334841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400" dirty="0" smtClean="0">
                <a:solidFill>
                  <a:srgbClr val="80808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Project co-funded by the European Union</a:t>
            </a:r>
            <a:endParaRPr lang="de-AT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half" idx="1" hasCustomPrompt="1"/>
          </p:nvPr>
        </p:nvSpPr>
        <p:spPr>
          <a:xfrm>
            <a:off x="462406" y="1613536"/>
            <a:ext cx="3960000" cy="4631054"/>
          </a:xfrm>
        </p:spPr>
        <p:txBody>
          <a:bodyPr>
            <a:normAutofit/>
          </a:bodyPr>
          <a:lstStyle>
            <a:lvl1pPr>
              <a:defRPr sz="1600"/>
            </a:lvl1pPr>
            <a:lvl2pPr marL="541290" indent="-285738">
              <a:buClr>
                <a:schemeClr val="accent1"/>
              </a:buClr>
              <a:buFont typeface="Wingdings" charset="2"/>
              <a:buChar char="§"/>
              <a:defRPr sz="1500"/>
            </a:lvl2pPr>
            <a:lvl3pPr>
              <a:defRPr sz="1400"/>
            </a:lvl3pPr>
            <a:lvl4pPr>
              <a:buClr>
                <a:schemeClr val="accent1"/>
              </a:buCl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AT" dirty="0"/>
              <a:t>Textmasterformat bearbeiten</a:t>
            </a:r>
          </a:p>
          <a:p>
            <a:pPr lvl="1"/>
            <a:r>
              <a:rPr lang="de-AT" dirty="0"/>
              <a:t>Zweite Ebene</a:t>
            </a:r>
          </a:p>
          <a:p>
            <a:pPr lvl="2"/>
            <a:r>
              <a:rPr lang="de-AT" dirty="0"/>
              <a:t>Dritte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 hasCustomPrompt="1"/>
          </p:nvPr>
        </p:nvSpPr>
        <p:spPr>
          <a:xfrm>
            <a:off x="4715688" y="1613536"/>
            <a:ext cx="3960000" cy="4631054"/>
          </a:xfrm>
        </p:spPr>
        <p:txBody>
          <a:bodyPr>
            <a:normAutofit/>
          </a:bodyPr>
          <a:lstStyle>
            <a:lvl1pPr>
              <a:buClr>
                <a:schemeClr val="accent1"/>
              </a:buClr>
              <a:defRPr sz="1600"/>
            </a:lvl1pPr>
            <a:lvl2pPr marL="541290" indent="-285738">
              <a:buClr>
                <a:schemeClr val="accent1"/>
              </a:buClr>
              <a:buFont typeface="Wingdings" charset="2"/>
              <a:buChar char="§"/>
              <a:defRPr sz="1500"/>
            </a:lvl2pPr>
            <a:lvl3pPr>
              <a:defRPr sz="1400"/>
            </a:lvl3pPr>
            <a:lvl4pPr>
              <a:buClr>
                <a:schemeClr val="accent1"/>
              </a:buClr>
              <a:defRPr sz="1200"/>
            </a:lvl4pPr>
            <a:lvl5pPr>
              <a:buClr>
                <a:schemeClr val="accent1"/>
              </a:buCl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AT" dirty="0"/>
              <a:t>Textmasterformat bearbeiten</a:t>
            </a:r>
          </a:p>
          <a:p>
            <a:pPr lvl="1"/>
            <a:r>
              <a:rPr lang="de-AT" dirty="0"/>
              <a:t>Zweite Ebene</a:t>
            </a:r>
          </a:p>
          <a:p>
            <a:pPr lvl="2"/>
            <a:r>
              <a:rPr lang="de-AT" dirty="0"/>
              <a:t>Dritte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C0548-BB61-4975-B080-1B6E0D52ECC3}" type="datetime1">
              <a:rPr lang="de-AT" smtClean="0"/>
              <a:t>07.07.2021</a:t>
            </a:fld>
            <a:endParaRPr lang="de-AT" dirty="0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smtClean="0"/>
              <a:t>Fusszeile</a:t>
            </a:r>
            <a:endParaRPr lang="de-AT" dirty="0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AT" dirty="0"/>
              <a:t>SEITE </a:t>
            </a:r>
            <a:fld id="{BE3DC40E-DBBE-4E2D-9EEC-FBF0DA0E9179}" type="slidenum">
              <a:rPr lang="de-AT" smtClean="0"/>
              <a:t>‹Nr.›</a:t>
            </a:fld>
            <a:endParaRPr lang="de-AT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 dirty="0"/>
          </a:p>
        </p:txBody>
      </p:sp>
      <p:sp>
        <p:nvSpPr>
          <p:cNvPr id="12" name="Rechteck 11"/>
          <p:cNvSpPr/>
          <p:nvPr userDrawn="1"/>
        </p:nvSpPr>
        <p:spPr>
          <a:xfrm>
            <a:off x="5745182" y="6186695"/>
            <a:ext cx="334841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400" dirty="0" smtClean="0">
                <a:solidFill>
                  <a:srgbClr val="80808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Project co-funded by the European Union</a:t>
            </a:r>
            <a:endParaRPr lang="de-AT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 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half" idx="1" hasCustomPrompt="1"/>
          </p:nvPr>
        </p:nvSpPr>
        <p:spPr>
          <a:xfrm>
            <a:off x="462406" y="2323189"/>
            <a:ext cx="3960000" cy="3921401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5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AT" dirty="0"/>
              <a:t>Textmasterformat bearbeiten</a:t>
            </a:r>
          </a:p>
          <a:p>
            <a:pPr lvl="1"/>
            <a:r>
              <a:rPr lang="de-AT" dirty="0"/>
              <a:t>Zweite Ebene</a:t>
            </a:r>
          </a:p>
          <a:p>
            <a:pPr lvl="2"/>
            <a:r>
              <a:rPr lang="de-AT" dirty="0"/>
              <a:t>Dritte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 hasCustomPrompt="1"/>
          </p:nvPr>
        </p:nvSpPr>
        <p:spPr>
          <a:xfrm>
            <a:off x="4715688" y="2323189"/>
            <a:ext cx="3960000" cy="3921401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5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AT" dirty="0"/>
              <a:t>Textmasterformat bearbeiten</a:t>
            </a:r>
          </a:p>
          <a:p>
            <a:pPr lvl="1"/>
            <a:r>
              <a:rPr lang="de-AT" dirty="0"/>
              <a:t>Zweite Ebene</a:t>
            </a:r>
          </a:p>
          <a:p>
            <a:pPr lvl="2"/>
            <a:r>
              <a:rPr lang="de-AT" dirty="0"/>
              <a:t>Dritte Ebene</a:t>
            </a:r>
          </a:p>
        </p:txBody>
      </p:sp>
      <p:sp>
        <p:nvSpPr>
          <p:cNvPr id="8" name="Textplatzhalter 2"/>
          <p:cNvSpPr>
            <a:spLocks noGrp="1"/>
          </p:cNvSpPr>
          <p:nvPr>
            <p:ph type="body" idx="13" hasCustomPrompt="1"/>
          </p:nvPr>
        </p:nvSpPr>
        <p:spPr bwMode="gray">
          <a:xfrm>
            <a:off x="468315" y="1613536"/>
            <a:ext cx="3960811" cy="639763"/>
          </a:xfr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none"/>
        </p:style>
        <p:txBody>
          <a:bodyPr anchor="ctr" anchorCtr="0">
            <a:noAutofit/>
          </a:bodyPr>
          <a:lstStyle>
            <a:lvl1pPr marL="92063" indent="0">
              <a:buNone/>
              <a:tabLst/>
              <a:defRPr sz="1800" b="1" baseline="0">
                <a:solidFill>
                  <a:schemeClr val="bg1"/>
                </a:solidFill>
                <a:latin typeface="+mj-lt"/>
              </a:defRPr>
            </a:lvl1pPr>
            <a:lvl2pPr marL="457135" indent="0">
              <a:buNone/>
              <a:defRPr sz="2000" b="1"/>
            </a:lvl2pPr>
            <a:lvl3pPr marL="914269" indent="0">
              <a:buNone/>
              <a:defRPr sz="1800" b="1"/>
            </a:lvl3pPr>
            <a:lvl4pPr marL="1371406" indent="0">
              <a:buNone/>
              <a:defRPr sz="1600" b="1"/>
            </a:lvl4pPr>
            <a:lvl5pPr marL="1828540" indent="0">
              <a:buNone/>
              <a:defRPr sz="1600" b="1"/>
            </a:lvl5pPr>
            <a:lvl6pPr marL="2285676" indent="0">
              <a:buNone/>
              <a:defRPr sz="1600" b="1"/>
            </a:lvl6pPr>
            <a:lvl7pPr marL="2742810" indent="0">
              <a:buNone/>
              <a:defRPr sz="1600" b="1"/>
            </a:lvl7pPr>
            <a:lvl8pPr marL="3199945" indent="0">
              <a:buNone/>
              <a:defRPr sz="1600" b="1"/>
            </a:lvl8pPr>
            <a:lvl9pPr marL="3657080" indent="0">
              <a:buNone/>
              <a:defRPr sz="1600" b="1"/>
            </a:lvl9pPr>
          </a:lstStyle>
          <a:p>
            <a:pPr lvl="0"/>
            <a:r>
              <a:rPr lang="de-AT" dirty="0"/>
              <a:t>Text hier einfügen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2208B580-4914-472C-873D-0ABC3D2F1944}" type="datetime1">
              <a:rPr lang="de-AT" smtClean="0"/>
              <a:t>07.07.2021</a:t>
            </a:fld>
            <a:endParaRPr lang="de-AT" dirty="0"/>
          </a:p>
        </p:txBody>
      </p:sp>
      <p:sp>
        <p:nvSpPr>
          <p:cNvPr id="11" name="Fußzeilenplatzhalter 10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de-AT" dirty="0" err="1" smtClean="0"/>
              <a:t>Fusszeile</a:t>
            </a:r>
            <a:endParaRPr lang="de-AT" dirty="0"/>
          </a:p>
        </p:txBody>
      </p:sp>
      <p:sp>
        <p:nvSpPr>
          <p:cNvPr id="12" name="Foliennummernplatzhalter 11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r>
              <a:rPr lang="de-AT" dirty="0"/>
              <a:t>SEITE </a:t>
            </a:r>
            <a:fld id="{BE3DC40E-DBBE-4E2D-9EEC-FBF0DA0E9179}" type="slidenum">
              <a:rPr lang="de-AT" smtClean="0"/>
              <a:t>‹Nr.›</a:t>
            </a:fld>
            <a:endParaRPr lang="de-AT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 dirty="0"/>
          </a:p>
        </p:txBody>
      </p:sp>
      <p:sp>
        <p:nvSpPr>
          <p:cNvPr id="14" name="Textplatzhalter 2"/>
          <p:cNvSpPr>
            <a:spLocks noGrp="1"/>
          </p:cNvSpPr>
          <p:nvPr>
            <p:ph type="body" idx="17" hasCustomPrompt="1"/>
          </p:nvPr>
        </p:nvSpPr>
        <p:spPr bwMode="gray">
          <a:xfrm>
            <a:off x="4727895" y="1613536"/>
            <a:ext cx="3960811" cy="639763"/>
          </a:xfr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none"/>
        </p:style>
        <p:txBody>
          <a:bodyPr anchor="ctr" anchorCtr="0">
            <a:noAutofit/>
          </a:bodyPr>
          <a:lstStyle>
            <a:lvl1pPr marL="92063" indent="0">
              <a:buNone/>
              <a:tabLst/>
              <a:defRPr sz="1800" b="1" baseline="0">
                <a:solidFill>
                  <a:schemeClr val="bg1"/>
                </a:solidFill>
                <a:latin typeface="+mj-lt"/>
              </a:defRPr>
            </a:lvl1pPr>
            <a:lvl2pPr marL="457135" indent="0">
              <a:buNone/>
              <a:defRPr sz="2000" b="1"/>
            </a:lvl2pPr>
            <a:lvl3pPr marL="914269" indent="0">
              <a:buNone/>
              <a:defRPr sz="1800" b="1"/>
            </a:lvl3pPr>
            <a:lvl4pPr marL="1371406" indent="0">
              <a:buNone/>
              <a:defRPr sz="1600" b="1"/>
            </a:lvl4pPr>
            <a:lvl5pPr marL="1828540" indent="0">
              <a:buNone/>
              <a:defRPr sz="1600" b="1"/>
            </a:lvl5pPr>
            <a:lvl6pPr marL="2285676" indent="0">
              <a:buNone/>
              <a:defRPr sz="1600" b="1"/>
            </a:lvl6pPr>
            <a:lvl7pPr marL="2742810" indent="0">
              <a:buNone/>
              <a:defRPr sz="1600" b="1"/>
            </a:lvl7pPr>
            <a:lvl8pPr marL="3199945" indent="0">
              <a:buNone/>
              <a:defRPr sz="1600" b="1"/>
            </a:lvl8pPr>
            <a:lvl9pPr marL="3657080" indent="0">
              <a:buNone/>
              <a:defRPr sz="1600" b="1"/>
            </a:lvl9pPr>
          </a:lstStyle>
          <a:p>
            <a:pPr lvl="0"/>
            <a:r>
              <a:rPr lang="de-AT" dirty="0"/>
              <a:t>Text hier einfügen</a:t>
            </a:r>
          </a:p>
        </p:txBody>
      </p:sp>
      <p:sp>
        <p:nvSpPr>
          <p:cNvPr id="13" name="Rechteck 12"/>
          <p:cNvSpPr/>
          <p:nvPr userDrawn="1"/>
        </p:nvSpPr>
        <p:spPr>
          <a:xfrm>
            <a:off x="5745182" y="6186695"/>
            <a:ext cx="334841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400" dirty="0" smtClean="0">
                <a:solidFill>
                  <a:srgbClr val="80808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Project co-funded by the European Union</a:t>
            </a:r>
            <a:endParaRPr lang="de-AT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bschluss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/>
          <p:cNvSpPr/>
          <p:nvPr/>
        </p:nvSpPr>
        <p:spPr>
          <a:xfrm>
            <a:off x="467544" y="2380617"/>
            <a:ext cx="5148000" cy="3260345"/>
          </a:xfrm>
          <a:prstGeom prst="rect">
            <a:avLst/>
          </a:prstGeom>
          <a:ln w="12700">
            <a:solidFill>
              <a:schemeClr val="bg1">
                <a:lumMod val="50000"/>
              </a:schemeClr>
            </a:solidFill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1432" tIns="45715" rIns="91432" bIns="45715" rtlCol="0" anchor="ctr"/>
          <a:lstStyle/>
          <a:p>
            <a:pPr algn="ctr"/>
            <a:endParaRPr lang="de-AT" sz="1800" dirty="0"/>
          </a:p>
        </p:txBody>
      </p:sp>
      <p:sp>
        <p:nvSpPr>
          <p:cNvPr id="11" name="Textplatzhalter 10"/>
          <p:cNvSpPr>
            <a:spLocks noGrp="1"/>
          </p:cNvSpPr>
          <p:nvPr>
            <p:ph type="body" sz="quarter" idx="10" hasCustomPrompt="1"/>
          </p:nvPr>
        </p:nvSpPr>
        <p:spPr>
          <a:xfrm>
            <a:off x="2400757" y="3071813"/>
            <a:ext cx="2763926" cy="2173549"/>
          </a:xfrm>
        </p:spPr>
        <p:txBody>
          <a:bodyPr>
            <a:normAutofit/>
          </a:bodyPr>
          <a:lstStyle>
            <a:lvl1pPr marL="0" marR="0" indent="0" algn="l" defTabSz="91426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2582"/>
              </a:buClr>
              <a:buSzTx/>
              <a:buFont typeface="Wingdings" pitchFamily="2" charset="2"/>
              <a:buNone/>
              <a:tabLst/>
              <a:defRPr sz="1100" baseline="0"/>
            </a:lvl1pPr>
            <a:lvl2pPr marL="0" indent="0">
              <a:buNone/>
              <a:defRPr/>
            </a:lvl2pPr>
            <a:lvl3pPr marL="0" indent="0">
              <a:buNone/>
              <a:defRPr/>
            </a:lvl3pPr>
            <a:lvl4pPr marL="0" indent="0">
              <a:buNone/>
              <a:defRPr/>
            </a:lvl4pPr>
            <a:lvl5pPr marL="0" indent="0">
              <a:buNone/>
              <a:defRPr/>
            </a:lvl5pPr>
          </a:lstStyle>
          <a:p>
            <a:pPr marL="0" marR="0" lvl="0" indent="0" algn="l" defTabSz="91426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2582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de-AT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Hier Adressdaten eingeben</a:t>
            </a:r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460B22D8-19A8-4750-AD83-286C35A4BCEC}" type="datetime1">
              <a:rPr lang="de-AT" smtClean="0"/>
              <a:t>07.07.2021</a:t>
            </a:fld>
            <a:endParaRPr lang="de-AT" dirty="0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AT" dirty="0" err="1" smtClean="0"/>
              <a:t>Fusszeile</a:t>
            </a:r>
            <a:endParaRPr lang="de-AT" dirty="0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de-AT" dirty="0"/>
              <a:t>SEITE </a:t>
            </a:r>
            <a:fld id="{BE3DC40E-DBBE-4E2D-9EEC-FBF0DA0E9179}" type="slidenum">
              <a:rPr lang="de-AT" smtClean="0"/>
              <a:t>‹Nr.›</a:t>
            </a:fld>
            <a:endParaRPr lang="de-AT" dirty="0"/>
          </a:p>
        </p:txBody>
      </p:sp>
      <p:sp>
        <p:nvSpPr>
          <p:cNvPr id="15" name="Rechteck 14"/>
          <p:cNvSpPr/>
          <p:nvPr userDrawn="1"/>
        </p:nvSpPr>
        <p:spPr>
          <a:xfrm>
            <a:off x="5745182" y="6186695"/>
            <a:ext cx="334841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400" dirty="0" smtClean="0">
                <a:solidFill>
                  <a:srgbClr val="80808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Project co-funded by the European Union</a:t>
            </a:r>
            <a:endParaRPr lang="de-AT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3" name="Grafik 12" descr="Logo-für-VK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11561" y="2552702"/>
            <a:ext cx="590932" cy="2703196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kurz"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uppieren 5"/>
          <p:cNvGrpSpPr/>
          <p:nvPr userDrawn="1"/>
        </p:nvGrpSpPr>
        <p:grpSpPr>
          <a:xfrm>
            <a:off x="288000" y="720000"/>
            <a:ext cx="8552850" cy="2078015"/>
            <a:chOff x="295022" y="706438"/>
            <a:chExt cx="8552850" cy="2078015"/>
          </a:xfrm>
        </p:grpSpPr>
        <p:sp>
          <p:nvSpPr>
            <p:cNvPr id="19" name="Rechteck 18"/>
            <p:cNvSpPr/>
            <p:nvPr userDrawn="1"/>
          </p:nvSpPr>
          <p:spPr>
            <a:xfrm>
              <a:off x="6199684" y="706438"/>
              <a:ext cx="2648188" cy="207801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  <p:sp>
          <p:nvSpPr>
            <p:cNvPr id="21" name="Rechteck 20"/>
            <p:cNvSpPr/>
            <p:nvPr userDrawn="1"/>
          </p:nvSpPr>
          <p:spPr bwMode="blackWhite">
            <a:xfrm>
              <a:off x="295022" y="706438"/>
              <a:ext cx="5904662" cy="2078015"/>
            </a:xfrm>
            <a:prstGeom prst="rect">
              <a:avLst/>
            </a:prstGeom>
            <a:solidFill>
              <a:srgbClr val="0096D3">
                <a:alpha val="89804"/>
              </a:srgbClr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</p:grpSp>
      <p:sp>
        <p:nvSpPr>
          <p:cNvPr id="2" name="Titel 1"/>
          <p:cNvSpPr>
            <a:spLocks noGrp="1"/>
          </p:cNvSpPr>
          <p:nvPr userDrawn="1">
            <p:ph type="ctrTitle" hasCustomPrompt="1"/>
          </p:nvPr>
        </p:nvSpPr>
        <p:spPr bwMode="black">
          <a:xfrm>
            <a:off x="605408" y="1555385"/>
            <a:ext cx="5466982" cy="620057"/>
          </a:xfrm>
          <a:prstGeom prst="rect">
            <a:avLst/>
          </a:prstGeom>
        </p:spPr>
        <p:txBody>
          <a:bodyPr tIns="0" anchor="b" anchorCtr="0">
            <a:noAutofit/>
          </a:bodyPr>
          <a:lstStyle>
            <a:lvl1pPr algn="l">
              <a:lnSpc>
                <a:spcPct val="100000"/>
              </a:lnSpc>
              <a:defRPr sz="3200" b="1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de-AT" dirty="0"/>
              <a:t>Einzeiligen Titel eingeben</a:t>
            </a:r>
          </a:p>
        </p:txBody>
      </p:sp>
      <p:sp>
        <p:nvSpPr>
          <p:cNvPr id="3" name="Untertitel 2"/>
          <p:cNvSpPr>
            <a:spLocks noGrp="1"/>
          </p:cNvSpPr>
          <p:nvPr userDrawn="1">
            <p:ph type="subTitle" idx="1" hasCustomPrompt="1"/>
          </p:nvPr>
        </p:nvSpPr>
        <p:spPr bwMode="black">
          <a:xfrm>
            <a:off x="605408" y="1191698"/>
            <a:ext cx="5466982" cy="365413"/>
          </a:xfrm>
        </p:spPr>
        <p:txBody>
          <a:bodyPr tIns="0" bIns="0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1" i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457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9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AT" dirty="0"/>
              <a:t>Bei Bedarf Untertitel hier eingeben</a:t>
            </a:r>
          </a:p>
        </p:txBody>
      </p:sp>
      <p:sp>
        <p:nvSpPr>
          <p:cNvPr id="16" name="Textplatzhalter 9"/>
          <p:cNvSpPr>
            <a:spLocks noGrp="1"/>
          </p:cNvSpPr>
          <p:nvPr userDrawn="1">
            <p:ph type="body" sz="quarter" idx="11"/>
          </p:nvPr>
        </p:nvSpPr>
        <p:spPr bwMode="white">
          <a:xfrm>
            <a:off x="287338" y="3132000"/>
            <a:ext cx="4284662" cy="620885"/>
          </a:xfrm>
          <a:solidFill>
            <a:schemeClr val="bg1">
              <a:alpha val="90000"/>
            </a:schemeClr>
          </a:solidFill>
        </p:spPr>
        <p:txBody>
          <a:bodyPr wrap="square" lIns="324000" tIns="216000" rIns="324000" bIns="216000" rtlCol="0" anchor="t" anchorCtr="0">
            <a:spAutoFit/>
          </a:bodyPr>
          <a:lstStyle>
            <a:lvl1pPr marL="0" indent="0">
              <a:buNone/>
              <a:defRPr lang="de-DE" sz="1200" dirty="0" smtClean="0"/>
            </a:lvl1pPr>
          </a:lstStyle>
          <a:p>
            <a:pPr marL="0" lvl="0" defTabSz="914364"/>
            <a:r>
              <a:rPr lang="de-DE" smtClean="0"/>
              <a:t>Textmasterformat bearbeiten</a:t>
            </a:r>
          </a:p>
        </p:txBody>
      </p:sp>
      <p:sp>
        <p:nvSpPr>
          <p:cNvPr id="12" name="Textplatzhalter 7"/>
          <p:cNvSpPr>
            <a:spLocks noGrp="1"/>
          </p:cNvSpPr>
          <p:nvPr userDrawn="1">
            <p:ph type="body" sz="quarter" idx="12" hasCustomPrompt="1"/>
          </p:nvPr>
        </p:nvSpPr>
        <p:spPr bwMode="auto">
          <a:xfrm>
            <a:off x="457200" y="6512313"/>
            <a:ext cx="1638300" cy="292348"/>
          </a:xfrm>
        </p:spPr>
        <p:txBody>
          <a:bodyPr>
            <a:noAutofit/>
          </a:bodyPr>
          <a:lstStyle>
            <a:lvl1pPr marL="0" indent="0">
              <a:buNone/>
              <a:defRPr sz="900" cap="all" baseline="0">
                <a:solidFill>
                  <a:schemeClr val="bg1"/>
                </a:solidFill>
              </a:defRPr>
            </a:lvl1pPr>
            <a:lvl2pPr marL="266689" indent="0">
              <a:buNone/>
              <a:defRPr sz="1050"/>
            </a:lvl2pPr>
            <a:lvl3pPr marL="541316" indent="0">
              <a:buNone/>
              <a:defRPr sz="1050"/>
            </a:lvl3pPr>
            <a:lvl4pPr marL="808006" indent="0">
              <a:buNone/>
              <a:defRPr sz="1000"/>
            </a:lvl4pPr>
            <a:lvl5pPr marL="1077870" indent="0">
              <a:buNone/>
              <a:defRPr sz="1000"/>
            </a:lvl5pPr>
          </a:lstStyle>
          <a:p>
            <a:pPr lvl="0"/>
            <a:r>
              <a:rPr lang="de-AT" dirty="0"/>
              <a:t>Stand: </a:t>
            </a:r>
            <a:r>
              <a:rPr lang="de-AT" dirty="0" err="1"/>
              <a:t>xx.xx.xxxx</a:t>
            </a:r>
            <a:endParaRPr lang="de-AT" dirty="0"/>
          </a:p>
        </p:txBody>
      </p:sp>
      <p:pic>
        <p:nvPicPr>
          <p:cNvPr id="14" name="Grafik 13">
            <a:extLst>
              <a:ext uri="{FF2B5EF4-FFF2-40B4-BE49-F238E27FC236}">
                <a16:creationId xmlns:a16="http://schemas.microsoft.com/office/drawing/2014/main" id="{B29E1B7A-33AA-4317-9333-014650A0911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563181" y="1367582"/>
            <a:ext cx="1872000" cy="987648"/>
          </a:xfrm>
          <a:prstGeom prst="rect">
            <a:avLst/>
          </a:prstGeom>
        </p:spPr>
      </p:pic>
      <p:pic>
        <p:nvPicPr>
          <p:cNvPr id="13" name="Grafik 12">
            <a:extLst>
              <a:ext uri="{FF2B5EF4-FFF2-40B4-BE49-F238E27FC236}">
                <a16:creationId xmlns:a16="http://schemas.microsoft.com/office/drawing/2014/main" id="{87FD83DD-93AC-4FD9-89BE-042200EC0C4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200" y="6262496"/>
            <a:ext cx="1889125" cy="326781"/>
          </a:xfrm>
          <a:prstGeom prst="rect">
            <a:avLst/>
          </a:prstGeom>
        </p:spPr>
      </p:pic>
      <p:pic>
        <p:nvPicPr>
          <p:cNvPr id="17" name="Grafik 16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235643"/>
            <a:ext cx="1825200" cy="276669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>
          <a:xfrm>
            <a:off x="462019" y="1613536"/>
            <a:ext cx="7759644" cy="4624686"/>
          </a:xfrm>
        </p:spPr>
        <p:txBody>
          <a:bodyPr lIns="0" rIns="0">
            <a:normAutofit/>
          </a:bodyPr>
          <a:lstStyle>
            <a:lvl1pPr>
              <a:defRPr sz="1600"/>
            </a:lvl1pPr>
            <a:lvl2pPr>
              <a:defRPr sz="15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de-AT" dirty="0"/>
              <a:t>Textmasterformat durch Klicken bearbeiten</a:t>
            </a:r>
          </a:p>
          <a:p>
            <a:pPr lvl="1"/>
            <a:r>
              <a:rPr lang="de-AT" dirty="0"/>
              <a:t>Zweite Ebene</a:t>
            </a:r>
          </a:p>
          <a:p>
            <a:pPr lvl="2"/>
            <a:r>
              <a:rPr lang="de-AT" dirty="0"/>
              <a:t>Dritte Ebene</a:t>
            </a:r>
          </a:p>
          <a:p>
            <a:pPr lvl="3"/>
            <a:r>
              <a:rPr lang="de-AT" dirty="0"/>
              <a:t>Vierte Ebene</a:t>
            </a:r>
          </a:p>
          <a:p>
            <a:pPr lvl="4"/>
            <a:r>
              <a:rPr lang="de-AT" dirty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4B0F6-B814-432F-A5EF-779CD4E3E58E}" type="datetime1">
              <a:rPr lang="de-AT" smtClean="0"/>
              <a:t>07.07.2021</a:t>
            </a:fld>
            <a:endParaRPr lang="de-AT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dirty="0" err="1" smtClean="0"/>
              <a:t>Fusszeile</a:t>
            </a:r>
            <a:endParaRPr lang="de-AT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AT" dirty="0"/>
              <a:t>SEITE </a:t>
            </a:r>
            <a:fld id="{BE3DC40E-DBBE-4E2D-9EEC-FBF0DA0E9179}" type="slidenum">
              <a:rPr lang="de-AT" smtClean="0"/>
              <a:t>‹Nr.›</a:t>
            </a:fld>
            <a:endParaRPr lang="de-AT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 dirty="0"/>
          </a:p>
        </p:txBody>
      </p:sp>
      <p:sp>
        <p:nvSpPr>
          <p:cNvPr id="11" name="Rechteck 10"/>
          <p:cNvSpPr/>
          <p:nvPr userDrawn="1"/>
        </p:nvSpPr>
        <p:spPr>
          <a:xfrm>
            <a:off x="5745182" y="6186695"/>
            <a:ext cx="334841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400" dirty="0" smtClean="0">
                <a:solidFill>
                  <a:srgbClr val="80808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Project co-funded by the European Union</a:t>
            </a:r>
            <a:endParaRPr lang="de-AT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ohne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uppieren 11"/>
          <p:cNvGrpSpPr/>
          <p:nvPr userDrawn="1"/>
        </p:nvGrpSpPr>
        <p:grpSpPr>
          <a:xfrm>
            <a:off x="296237" y="720000"/>
            <a:ext cx="8552850" cy="2454041"/>
            <a:chOff x="295575" y="603319"/>
            <a:chExt cx="8552850" cy="2045034"/>
          </a:xfrm>
        </p:grpSpPr>
        <p:sp>
          <p:nvSpPr>
            <p:cNvPr id="16" name="Rechteck 15"/>
            <p:cNvSpPr/>
            <p:nvPr userDrawn="1"/>
          </p:nvSpPr>
          <p:spPr>
            <a:xfrm>
              <a:off x="6192000" y="603319"/>
              <a:ext cx="2648188" cy="20376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/>
              </a:solidFill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  <p:sp>
          <p:nvSpPr>
            <p:cNvPr id="17" name="Rechteck 16"/>
            <p:cNvSpPr/>
            <p:nvPr userDrawn="1"/>
          </p:nvSpPr>
          <p:spPr bwMode="blackWhite">
            <a:xfrm>
              <a:off x="295575" y="610753"/>
              <a:ext cx="8552850" cy="2037600"/>
            </a:xfrm>
            <a:prstGeom prst="rect">
              <a:avLst/>
            </a:prstGeom>
            <a:solidFill>
              <a:srgbClr val="0096D3"/>
            </a:solidFill>
            <a:ln>
              <a:solidFill>
                <a:schemeClr val="accent1"/>
              </a:solidFill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</p:grpSp>
      <p:sp>
        <p:nvSpPr>
          <p:cNvPr id="14" name="Textplatzhalter 9"/>
          <p:cNvSpPr>
            <a:spLocks noGrp="1"/>
          </p:cNvSpPr>
          <p:nvPr>
            <p:ph type="body" sz="quarter" idx="11"/>
          </p:nvPr>
        </p:nvSpPr>
        <p:spPr bwMode="white">
          <a:xfrm>
            <a:off x="288000" y="3492000"/>
            <a:ext cx="4284662" cy="620885"/>
          </a:xfrm>
          <a:solidFill>
            <a:schemeClr val="bg1">
              <a:alpha val="90000"/>
            </a:schemeClr>
          </a:solidFill>
        </p:spPr>
        <p:txBody>
          <a:bodyPr wrap="square" lIns="324000" tIns="216000" rIns="324000" bIns="216000" rtlCol="0" anchor="t" anchorCtr="0">
            <a:spAutoFit/>
          </a:bodyPr>
          <a:lstStyle>
            <a:lvl1pPr marL="0" indent="0">
              <a:buNone/>
              <a:defRPr lang="de-DE" sz="1200" dirty="0" smtClean="0"/>
            </a:lvl1pPr>
          </a:lstStyle>
          <a:p>
            <a:pPr marL="0" lvl="0" defTabSz="914364"/>
            <a:r>
              <a:rPr lang="de-DE" dirty="0" smtClean="0"/>
              <a:t>Textmasterformat bearbeiten</a:t>
            </a:r>
          </a:p>
        </p:txBody>
      </p:sp>
      <p:sp>
        <p:nvSpPr>
          <p:cNvPr id="10" name="Textplatzhalter 7"/>
          <p:cNvSpPr>
            <a:spLocks noGrp="1"/>
          </p:cNvSpPr>
          <p:nvPr>
            <p:ph type="body" sz="quarter" idx="12" hasCustomPrompt="1"/>
          </p:nvPr>
        </p:nvSpPr>
        <p:spPr>
          <a:xfrm>
            <a:off x="457200" y="6512313"/>
            <a:ext cx="1638300" cy="292348"/>
          </a:xfrm>
        </p:spPr>
        <p:txBody>
          <a:bodyPr>
            <a:noAutofit/>
          </a:bodyPr>
          <a:lstStyle>
            <a:lvl1pPr marL="0" indent="0">
              <a:buNone/>
              <a:defRPr sz="900" cap="all" baseline="0">
                <a:solidFill>
                  <a:schemeClr val="tx1"/>
                </a:solidFill>
              </a:defRPr>
            </a:lvl1pPr>
            <a:lvl2pPr marL="266689" indent="0">
              <a:buNone/>
              <a:defRPr sz="1050"/>
            </a:lvl2pPr>
            <a:lvl3pPr marL="541316" indent="0">
              <a:buNone/>
              <a:defRPr sz="1050"/>
            </a:lvl3pPr>
            <a:lvl4pPr marL="808006" indent="0">
              <a:buNone/>
              <a:defRPr sz="1000"/>
            </a:lvl4pPr>
            <a:lvl5pPr marL="1077870" indent="0">
              <a:buNone/>
              <a:defRPr sz="1000"/>
            </a:lvl5pPr>
          </a:lstStyle>
          <a:p>
            <a:pPr lvl="0"/>
            <a:r>
              <a:rPr lang="de-AT" dirty="0"/>
              <a:t>Stand: </a:t>
            </a:r>
            <a:r>
              <a:rPr lang="de-AT" dirty="0" err="1"/>
              <a:t>xx.xx.xxxx</a:t>
            </a:r>
            <a:endParaRPr lang="de-AT" dirty="0"/>
          </a:p>
        </p:txBody>
      </p:sp>
      <p:sp>
        <p:nvSpPr>
          <p:cNvPr id="13" name="Titel 1"/>
          <p:cNvSpPr>
            <a:spLocks noGrp="1"/>
          </p:cNvSpPr>
          <p:nvPr>
            <p:ph type="ctrTitle" hasCustomPrompt="1"/>
          </p:nvPr>
        </p:nvSpPr>
        <p:spPr bwMode="black">
          <a:xfrm>
            <a:off x="605406" y="1622458"/>
            <a:ext cx="8015800" cy="1170379"/>
          </a:xfrm>
          <a:prstGeom prst="rect">
            <a:avLst/>
          </a:prstGeom>
        </p:spPr>
        <p:txBody>
          <a:bodyPr tIns="0" anchor="ctr" anchorCtr="0">
            <a:noAutofit/>
          </a:bodyPr>
          <a:lstStyle>
            <a:lvl1pPr algn="l">
              <a:lnSpc>
                <a:spcPct val="100000"/>
              </a:lnSpc>
              <a:defRPr sz="3200" b="1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de-AT" dirty="0"/>
              <a:t>Maximal zweizeiligen </a:t>
            </a:r>
            <a:br>
              <a:rPr lang="de-AT" dirty="0"/>
            </a:br>
            <a:r>
              <a:rPr lang="de-AT" dirty="0"/>
              <a:t>Titel eingeben</a:t>
            </a:r>
          </a:p>
        </p:txBody>
      </p:sp>
      <p:sp>
        <p:nvSpPr>
          <p:cNvPr id="15" name="Untertitel 2"/>
          <p:cNvSpPr>
            <a:spLocks noGrp="1"/>
          </p:cNvSpPr>
          <p:nvPr>
            <p:ph type="subTitle" idx="1" hasCustomPrompt="1"/>
          </p:nvPr>
        </p:nvSpPr>
        <p:spPr bwMode="black">
          <a:xfrm>
            <a:off x="605406" y="1089822"/>
            <a:ext cx="8015800" cy="523716"/>
          </a:xfrm>
        </p:spPr>
        <p:txBody>
          <a:bodyPr tIns="0" bIns="0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1" i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457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9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AT" dirty="0"/>
              <a:t>Bei Bedarf Untertitel hier eingeben</a:t>
            </a:r>
          </a:p>
        </p:txBody>
      </p:sp>
      <p:sp>
        <p:nvSpPr>
          <p:cNvPr id="22" name="Rechteck 21"/>
          <p:cNvSpPr/>
          <p:nvPr userDrawn="1"/>
        </p:nvSpPr>
        <p:spPr>
          <a:xfrm>
            <a:off x="5795581" y="5936812"/>
            <a:ext cx="334841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400" dirty="0" smtClean="0">
                <a:solidFill>
                  <a:srgbClr val="80808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Project co-funded by the European Union</a:t>
            </a:r>
            <a:endParaRPr lang="de-AT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9" name="Grafik 18">
            <a:extLst>
              <a:ext uri="{FF2B5EF4-FFF2-40B4-BE49-F238E27FC236}">
                <a16:creationId xmlns:a16="http://schemas.microsoft.com/office/drawing/2014/main" id="{CBFE10AA-75A4-4890-9EDF-8C4C050328A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7894" y="6414896"/>
            <a:ext cx="1884536" cy="326780"/>
          </a:xfrm>
          <a:prstGeom prst="rect">
            <a:avLst/>
          </a:prstGeom>
        </p:spPr>
      </p:pic>
      <p:pic>
        <p:nvPicPr>
          <p:cNvPr id="20" name="Grafik 1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199302"/>
            <a:ext cx="1706149" cy="249883"/>
          </a:xfrm>
          <a:prstGeom prst="rect">
            <a:avLst/>
          </a:prstGeom>
        </p:spPr>
      </p:pic>
      <p:pic>
        <p:nvPicPr>
          <p:cNvPr id="24" name="Grafik 2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15357" y="3534942"/>
            <a:ext cx="3274020" cy="1230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67961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ohne Bild kur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uppieren 12"/>
          <p:cNvGrpSpPr/>
          <p:nvPr userDrawn="1"/>
        </p:nvGrpSpPr>
        <p:grpSpPr>
          <a:xfrm>
            <a:off x="288000" y="720000"/>
            <a:ext cx="8552850" cy="2078015"/>
            <a:chOff x="287338" y="603319"/>
            <a:chExt cx="8552850" cy="2037600"/>
          </a:xfrm>
        </p:grpSpPr>
        <p:sp>
          <p:nvSpPr>
            <p:cNvPr id="15" name="Rechteck 14"/>
            <p:cNvSpPr/>
            <p:nvPr userDrawn="1"/>
          </p:nvSpPr>
          <p:spPr>
            <a:xfrm>
              <a:off x="6192000" y="603319"/>
              <a:ext cx="2648188" cy="20376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/>
              </a:solidFill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  <p:sp>
          <p:nvSpPr>
            <p:cNvPr id="17" name="Rechteck 16"/>
            <p:cNvSpPr/>
            <p:nvPr userDrawn="1"/>
          </p:nvSpPr>
          <p:spPr bwMode="blackWhite">
            <a:xfrm>
              <a:off x="287338" y="603319"/>
              <a:ext cx="5904662" cy="2037600"/>
            </a:xfrm>
            <a:prstGeom prst="rect">
              <a:avLst/>
            </a:prstGeom>
            <a:solidFill>
              <a:srgbClr val="0096D3"/>
            </a:solidFill>
            <a:ln>
              <a:solidFill>
                <a:schemeClr val="accent1"/>
              </a:solidFill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</p:grp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 bwMode="black">
          <a:xfrm>
            <a:off x="605407" y="1555385"/>
            <a:ext cx="5436000" cy="620057"/>
          </a:xfrm>
          <a:prstGeom prst="rect">
            <a:avLst/>
          </a:prstGeom>
        </p:spPr>
        <p:txBody>
          <a:bodyPr tIns="0" anchor="b" anchorCtr="0">
            <a:noAutofit/>
          </a:bodyPr>
          <a:lstStyle>
            <a:lvl1pPr algn="l">
              <a:lnSpc>
                <a:spcPct val="100000"/>
              </a:lnSpc>
              <a:defRPr sz="3200" b="1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de-AT" dirty="0"/>
              <a:t>Einzeiligen Titel eingeben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 bwMode="black">
          <a:xfrm>
            <a:off x="605407" y="1191698"/>
            <a:ext cx="5436000" cy="365413"/>
          </a:xfrm>
        </p:spPr>
        <p:txBody>
          <a:bodyPr tIns="0" bIns="0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1" i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457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9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AT" dirty="0"/>
              <a:t>Bei Bedarf Untertitel hier eingeben</a:t>
            </a:r>
          </a:p>
        </p:txBody>
      </p:sp>
      <p:sp>
        <p:nvSpPr>
          <p:cNvPr id="14" name="Textplatzhalter 9"/>
          <p:cNvSpPr>
            <a:spLocks noGrp="1"/>
          </p:cNvSpPr>
          <p:nvPr>
            <p:ph type="body" sz="quarter" idx="11"/>
          </p:nvPr>
        </p:nvSpPr>
        <p:spPr bwMode="white">
          <a:xfrm>
            <a:off x="288000" y="3132000"/>
            <a:ext cx="4284662" cy="620885"/>
          </a:xfrm>
          <a:solidFill>
            <a:schemeClr val="bg1">
              <a:alpha val="90000"/>
            </a:schemeClr>
          </a:solidFill>
        </p:spPr>
        <p:txBody>
          <a:bodyPr wrap="square" lIns="324000" tIns="216000" rIns="324000" bIns="216000" rtlCol="0" anchor="t" anchorCtr="0">
            <a:spAutoFit/>
          </a:bodyPr>
          <a:lstStyle>
            <a:lvl1pPr marL="0" indent="0">
              <a:buNone/>
              <a:defRPr lang="de-DE" sz="1200" dirty="0" smtClean="0"/>
            </a:lvl1pPr>
          </a:lstStyle>
          <a:p>
            <a:pPr marL="0" lvl="0" defTabSz="914364"/>
            <a:r>
              <a:rPr lang="de-DE" smtClean="0"/>
              <a:t>Textmasterformat bearbeiten</a:t>
            </a:r>
          </a:p>
        </p:txBody>
      </p:sp>
      <p:sp>
        <p:nvSpPr>
          <p:cNvPr id="12" name="Textplatzhalter 7"/>
          <p:cNvSpPr>
            <a:spLocks noGrp="1"/>
          </p:cNvSpPr>
          <p:nvPr>
            <p:ph type="body" sz="quarter" idx="12" hasCustomPrompt="1"/>
          </p:nvPr>
        </p:nvSpPr>
        <p:spPr>
          <a:xfrm>
            <a:off x="457200" y="6512313"/>
            <a:ext cx="1638300" cy="292348"/>
          </a:xfrm>
        </p:spPr>
        <p:txBody>
          <a:bodyPr>
            <a:noAutofit/>
          </a:bodyPr>
          <a:lstStyle>
            <a:lvl1pPr marL="0" indent="0">
              <a:buNone/>
              <a:defRPr sz="900" cap="all" baseline="0">
                <a:solidFill>
                  <a:schemeClr val="tx1"/>
                </a:solidFill>
              </a:defRPr>
            </a:lvl1pPr>
            <a:lvl2pPr marL="266689" indent="0">
              <a:buNone/>
              <a:defRPr sz="1050"/>
            </a:lvl2pPr>
            <a:lvl3pPr marL="541316" indent="0">
              <a:buNone/>
              <a:defRPr sz="1050"/>
            </a:lvl3pPr>
            <a:lvl4pPr marL="808006" indent="0">
              <a:buNone/>
              <a:defRPr sz="1000"/>
            </a:lvl4pPr>
            <a:lvl5pPr marL="1077870" indent="0">
              <a:buNone/>
              <a:defRPr sz="1000"/>
            </a:lvl5pPr>
          </a:lstStyle>
          <a:p>
            <a:pPr lvl="0"/>
            <a:r>
              <a:rPr lang="de-AT" dirty="0"/>
              <a:t>Stand: </a:t>
            </a:r>
            <a:r>
              <a:rPr lang="de-AT" dirty="0" err="1"/>
              <a:t>xx.xx.xxxx</a:t>
            </a:r>
            <a:endParaRPr lang="de-AT" dirty="0"/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CFC30608-9040-436C-954E-349C16345BE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563181" y="1367582"/>
            <a:ext cx="1872000" cy="987648"/>
          </a:xfrm>
          <a:prstGeom prst="rect">
            <a:avLst/>
          </a:prstGeom>
        </p:spPr>
      </p:pic>
      <p:pic>
        <p:nvPicPr>
          <p:cNvPr id="18" name="Grafik 17">
            <a:extLst>
              <a:ext uri="{FF2B5EF4-FFF2-40B4-BE49-F238E27FC236}">
                <a16:creationId xmlns:a16="http://schemas.microsoft.com/office/drawing/2014/main" id="{50D26964-FFB5-4179-91AA-CBFDA5A7883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5494" y="6262496"/>
            <a:ext cx="1884536" cy="326780"/>
          </a:xfrm>
          <a:prstGeom prst="rect">
            <a:avLst/>
          </a:prstGeom>
        </p:spPr>
      </p:pic>
      <p:pic>
        <p:nvPicPr>
          <p:cNvPr id="19" name="Grafik 1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407" y="6244589"/>
            <a:ext cx="1706149" cy="249883"/>
          </a:xfrm>
          <a:prstGeom prst="rect">
            <a:avLst/>
          </a:prstGeom>
        </p:spPr>
      </p:pic>
      <p:sp>
        <p:nvSpPr>
          <p:cNvPr id="20" name="Rechteck 19"/>
          <p:cNvSpPr/>
          <p:nvPr userDrawn="1"/>
        </p:nvSpPr>
        <p:spPr>
          <a:xfrm>
            <a:off x="5823552" y="5954719"/>
            <a:ext cx="334841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400" dirty="0" smtClean="0">
                <a:solidFill>
                  <a:srgbClr val="80808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Project co-funded by the European Union</a:t>
            </a:r>
            <a:endParaRPr lang="de-AT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3" name="Grafik 2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5067" y="3492000"/>
            <a:ext cx="3274020" cy="1230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926800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Bild 2"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ieren 1"/>
          <p:cNvGrpSpPr/>
          <p:nvPr userDrawn="1"/>
        </p:nvGrpSpPr>
        <p:grpSpPr>
          <a:xfrm>
            <a:off x="288000" y="720000"/>
            <a:ext cx="8552850" cy="2445120"/>
            <a:chOff x="295022" y="708615"/>
            <a:chExt cx="8552850" cy="2445120"/>
          </a:xfrm>
        </p:grpSpPr>
        <p:sp>
          <p:nvSpPr>
            <p:cNvPr id="21" name="Rechteck 20"/>
            <p:cNvSpPr/>
            <p:nvPr userDrawn="1"/>
          </p:nvSpPr>
          <p:spPr>
            <a:xfrm>
              <a:off x="6199684" y="708615"/>
              <a:ext cx="2648188" cy="24451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  <p:sp>
          <p:nvSpPr>
            <p:cNvPr id="22" name="Rechteck 21"/>
            <p:cNvSpPr/>
            <p:nvPr userDrawn="1"/>
          </p:nvSpPr>
          <p:spPr bwMode="blackWhite">
            <a:xfrm>
              <a:off x="295022" y="708615"/>
              <a:ext cx="5904662" cy="2445120"/>
            </a:xfrm>
            <a:prstGeom prst="rect">
              <a:avLst/>
            </a:prstGeom>
            <a:solidFill>
              <a:srgbClr val="0096D3">
                <a:alpha val="89804"/>
              </a:srgbClr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</p:grpSp>
      <p:sp>
        <p:nvSpPr>
          <p:cNvPr id="10" name="Textplatzhalter 9"/>
          <p:cNvSpPr>
            <a:spLocks noGrp="1"/>
          </p:cNvSpPr>
          <p:nvPr userDrawn="1">
            <p:ph type="body" sz="quarter" idx="11"/>
          </p:nvPr>
        </p:nvSpPr>
        <p:spPr bwMode="white">
          <a:xfrm>
            <a:off x="287338" y="3492000"/>
            <a:ext cx="4284662" cy="620885"/>
          </a:xfrm>
          <a:solidFill>
            <a:schemeClr val="bg1">
              <a:alpha val="90000"/>
            </a:schemeClr>
          </a:solidFill>
        </p:spPr>
        <p:txBody>
          <a:bodyPr wrap="square" lIns="324000" tIns="216000" rIns="324000" bIns="216000" rtlCol="0" anchor="t" anchorCtr="0">
            <a:spAutoFit/>
          </a:bodyPr>
          <a:lstStyle>
            <a:lvl1pPr marL="0" indent="0">
              <a:buNone/>
              <a:defRPr lang="de-DE" sz="1200" dirty="0" smtClean="0"/>
            </a:lvl1pPr>
          </a:lstStyle>
          <a:p>
            <a:pPr marL="0" lvl="0" defTabSz="914364"/>
            <a:r>
              <a:rPr lang="de-DE" smtClean="0"/>
              <a:t>Textmasterformat bearbeiten</a:t>
            </a:r>
          </a:p>
        </p:txBody>
      </p:sp>
      <p:sp>
        <p:nvSpPr>
          <p:cNvPr id="14" name="Textplatzhalter 7"/>
          <p:cNvSpPr>
            <a:spLocks noGrp="1"/>
          </p:cNvSpPr>
          <p:nvPr userDrawn="1">
            <p:ph type="body" sz="quarter" idx="12" hasCustomPrompt="1"/>
          </p:nvPr>
        </p:nvSpPr>
        <p:spPr>
          <a:xfrm>
            <a:off x="457200" y="6512313"/>
            <a:ext cx="1638300" cy="292348"/>
          </a:xfrm>
        </p:spPr>
        <p:txBody>
          <a:bodyPr>
            <a:noAutofit/>
          </a:bodyPr>
          <a:lstStyle>
            <a:lvl1pPr marL="0" indent="0">
              <a:buNone/>
              <a:defRPr sz="900" cap="all" baseline="0">
                <a:solidFill>
                  <a:schemeClr val="tx1"/>
                </a:solidFill>
              </a:defRPr>
            </a:lvl1pPr>
            <a:lvl2pPr marL="266689" indent="0">
              <a:buNone/>
              <a:defRPr sz="1050"/>
            </a:lvl2pPr>
            <a:lvl3pPr marL="541316" indent="0">
              <a:buNone/>
              <a:defRPr sz="1050"/>
            </a:lvl3pPr>
            <a:lvl4pPr marL="808006" indent="0">
              <a:buNone/>
              <a:defRPr sz="1000"/>
            </a:lvl4pPr>
            <a:lvl5pPr marL="1077870" indent="0">
              <a:buNone/>
              <a:defRPr sz="1000"/>
            </a:lvl5pPr>
          </a:lstStyle>
          <a:p>
            <a:pPr lvl="0"/>
            <a:r>
              <a:rPr lang="de-AT" dirty="0"/>
              <a:t>Stand: </a:t>
            </a:r>
            <a:r>
              <a:rPr lang="de-AT" dirty="0" err="1"/>
              <a:t>xx.xx.xxxx</a:t>
            </a:r>
            <a:endParaRPr lang="de-AT" dirty="0"/>
          </a:p>
        </p:txBody>
      </p:sp>
      <p:sp>
        <p:nvSpPr>
          <p:cNvPr id="16" name="Titel 1"/>
          <p:cNvSpPr>
            <a:spLocks noGrp="1"/>
          </p:cNvSpPr>
          <p:nvPr userDrawn="1">
            <p:ph type="ctrTitle" hasCustomPrompt="1"/>
          </p:nvPr>
        </p:nvSpPr>
        <p:spPr bwMode="black">
          <a:xfrm>
            <a:off x="605406" y="1561638"/>
            <a:ext cx="5436000" cy="1231200"/>
          </a:xfrm>
          <a:prstGeom prst="rect">
            <a:avLst/>
          </a:prstGeom>
        </p:spPr>
        <p:txBody>
          <a:bodyPr tIns="0" anchor="ctr" anchorCtr="0">
            <a:noAutofit/>
          </a:bodyPr>
          <a:lstStyle>
            <a:lvl1pPr algn="l">
              <a:lnSpc>
                <a:spcPct val="100000"/>
              </a:lnSpc>
              <a:defRPr sz="3200" b="1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de-AT" dirty="0"/>
              <a:t>Maximal zweizeiligen </a:t>
            </a:r>
            <a:br>
              <a:rPr lang="de-AT" dirty="0"/>
            </a:br>
            <a:r>
              <a:rPr lang="de-AT" dirty="0"/>
              <a:t>Titel eingeben</a:t>
            </a:r>
          </a:p>
        </p:txBody>
      </p:sp>
      <p:sp>
        <p:nvSpPr>
          <p:cNvPr id="17" name="Untertitel 2"/>
          <p:cNvSpPr>
            <a:spLocks noGrp="1"/>
          </p:cNvSpPr>
          <p:nvPr userDrawn="1">
            <p:ph type="subTitle" idx="1" hasCustomPrompt="1"/>
          </p:nvPr>
        </p:nvSpPr>
        <p:spPr bwMode="black">
          <a:xfrm>
            <a:off x="605406" y="1191698"/>
            <a:ext cx="5436000" cy="421840"/>
          </a:xfrm>
        </p:spPr>
        <p:txBody>
          <a:bodyPr tIns="0" bIns="0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1" i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457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9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AT" dirty="0"/>
              <a:t>Bei Bedarf Untertitel hier eingeben</a:t>
            </a:r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F2360A1A-6DB4-493F-A661-2E505327128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563181" y="1367582"/>
            <a:ext cx="1872000" cy="987648"/>
          </a:xfrm>
          <a:prstGeom prst="rect">
            <a:avLst/>
          </a:prstGeom>
        </p:spPr>
      </p:pic>
      <p:pic>
        <p:nvPicPr>
          <p:cNvPr id="15" name="Grafik 14">
            <a:extLst>
              <a:ext uri="{FF2B5EF4-FFF2-40B4-BE49-F238E27FC236}">
                <a16:creationId xmlns:a16="http://schemas.microsoft.com/office/drawing/2014/main" id="{D74E8E43-3049-475F-AA77-1CEF034C1D3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200" y="6262496"/>
            <a:ext cx="1889125" cy="326780"/>
          </a:xfrm>
          <a:prstGeom prst="rect">
            <a:avLst/>
          </a:prstGeom>
        </p:spPr>
      </p:pic>
      <p:pic>
        <p:nvPicPr>
          <p:cNvPr id="13" name="Grafik 12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235643"/>
            <a:ext cx="1825200" cy="276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207811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Bild 2 kurz"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ruppieren 26"/>
          <p:cNvGrpSpPr/>
          <p:nvPr userDrawn="1"/>
        </p:nvGrpSpPr>
        <p:grpSpPr>
          <a:xfrm>
            <a:off x="288000" y="720000"/>
            <a:ext cx="8552850" cy="2078015"/>
            <a:chOff x="287338" y="603319"/>
            <a:chExt cx="8552850" cy="2037600"/>
          </a:xfrm>
        </p:grpSpPr>
        <p:sp>
          <p:nvSpPr>
            <p:cNvPr id="29" name="Rechteck 28"/>
            <p:cNvSpPr/>
            <p:nvPr userDrawn="1"/>
          </p:nvSpPr>
          <p:spPr bwMode="blackWhite">
            <a:xfrm>
              <a:off x="287338" y="603319"/>
              <a:ext cx="5904662" cy="2037600"/>
            </a:xfrm>
            <a:prstGeom prst="rect">
              <a:avLst/>
            </a:prstGeom>
            <a:solidFill>
              <a:srgbClr val="0096D3">
                <a:alpha val="89804"/>
              </a:srgbClr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  <p:sp>
          <p:nvSpPr>
            <p:cNvPr id="28" name="Rechteck 27"/>
            <p:cNvSpPr/>
            <p:nvPr userDrawn="1"/>
          </p:nvSpPr>
          <p:spPr>
            <a:xfrm>
              <a:off x="6192000" y="603319"/>
              <a:ext cx="2648188" cy="20376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</p:grp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 bwMode="black">
          <a:xfrm>
            <a:off x="605407" y="1555385"/>
            <a:ext cx="5436000" cy="620057"/>
          </a:xfrm>
          <a:prstGeom prst="rect">
            <a:avLst/>
          </a:prstGeom>
        </p:spPr>
        <p:txBody>
          <a:bodyPr tIns="0" anchor="b" anchorCtr="0">
            <a:noAutofit/>
          </a:bodyPr>
          <a:lstStyle>
            <a:lvl1pPr algn="l">
              <a:lnSpc>
                <a:spcPct val="100000"/>
              </a:lnSpc>
              <a:defRPr sz="3200" b="1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de-AT" dirty="0"/>
              <a:t>Einzeiligen Titel eingeben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 bwMode="black">
          <a:xfrm>
            <a:off x="605407" y="1191698"/>
            <a:ext cx="5436000" cy="365413"/>
          </a:xfrm>
        </p:spPr>
        <p:txBody>
          <a:bodyPr tIns="0" bIns="0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1" i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457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9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AT" dirty="0"/>
              <a:t>Bei Bedarf Untertitel hier eingeben</a:t>
            </a:r>
          </a:p>
        </p:txBody>
      </p:sp>
      <p:sp>
        <p:nvSpPr>
          <p:cNvPr id="16" name="Textplatzhalter 9"/>
          <p:cNvSpPr>
            <a:spLocks noGrp="1"/>
          </p:cNvSpPr>
          <p:nvPr>
            <p:ph type="body" sz="quarter" idx="11"/>
          </p:nvPr>
        </p:nvSpPr>
        <p:spPr bwMode="white">
          <a:xfrm>
            <a:off x="287338" y="3132000"/>
            <a:ext cx="4284662" cy="620885"/>
          </a:xfrm>
          <a:solidFill>
            <a:schemeClr val="bg1">
              <a:alpha val="90000"/>
            </a:schemeClr>
          </a:solidFill>
        </p:spPr>
        <p:txBody>
          <a:bodyPr wrap="square" lIns="324000" tIns="216000" rIns="324000" bIns="216000" rtlCol="0" anchor="t" anchorCtr="0">
            <a:spAutoFit/>
          </a:bodyPr>
          <a:lstStyle>
            <a:lvl1pPr marL="0" indent="0">
              <a:buNone/>
              <a:defRPr lang="de-DE" sz="1200" dirty="0" smtClean="0"/>
            </a:lvl1pPr>
          </a:lstStyle>
          <a:p>
            <a:pPr marL="0" lvl="0" defTabSz="914364"/>
            <a:r>
              <a:rPr lang="de-DE" smtClean="0"/>
              <a:t>Textmasterformat bearbeiten</a:t>
            </a:r>
          </a:p>
        </p:txBody>
      </p:sp>
      <p:sp>
        <p:nvSpPr>
          <p:cNvPr id="12" name="Textplatzhalter 7"/>
          <p:cNvSpPr>
            <a:spLocks noGrp="1"/>
          </p:cNvSpPr>
          <p:nvPr>
            <p:ph type="body" sz="quarter" idx="12" hasCustomPrompt="1"/>
          </p:nvPr>
        </p:nvSpPr>
        <p:spPr>
          <a:xfrm>
            <a:off x="457200" y="6512313"/>
            <a:ext cx="1638300" cy="292348"/>
          </a:xfrm>
        </p:spPr>
        <p:txBody>
          <a:bodyPr>
            <a:noAutofit/>
          </a:bodyPr>
          <a:lstStyle>
            <a:lvl1pPr marL="0" indent="0">
              <a:buNone/>
              <a:defRPr sz="900" cap="all" baseline="0">
                <a:solidFill>
                  <a:schemeClr val="tx1"/>
                </a:solidFill>
              </a:defRPr>
            </a:lvl1pPr>
            <a:lvl2pPr marL="266689" indent="0">
              <a:buNone/>
              <a:defRPr sz="1050"/>
            </a:lvl2pPr>
            <a:lvl3pPr marL="541316" indent="0">
              <a:buNone/>
              <a:defRPr sz="1050"/>
            </a:lvl3pPr>
            <a:lvl4pPr marL="808006" indent="0">
              <a:buNone/>
              <a:defRPr sz="1000"/>
            </a:lvl4pPr>
            <a:lvl5pPr marL="1077870" indent="0">
              <a:buNone/>
              <a:defRPr sz="1000"/>
            </a:lvl5pPr>
          </a:lstStyle>
          <a:p>
            <a:pPr lvl="0"/>
            <a:r>
              <a:rPr lang="de-AT" dirty="0"/>
              <a:t>Stand: </a:t>
            </a:r>
            <a:r>
              <a:rPr lang="de-AT" dirty="0" err="1"/>
              <a:t>xx.xx.xxxx</a:t>
            </a:r>
            <a:endParaRPr lang="de-AT" dirty="0"/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AC29FFC4-0B95-4222-889B-42858955DF3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563181" y="1367582"/>
            <a:ext cx="1872000" cy="987648"/>
          </a:xfrm>
          <a:prstGeom prst="rect">
            <a:avLst/>
          </a:prstGeom>
        </p:spPr>
      </p:pic>
      <p:pic>
        <p:nvPicPr>
          <p:cNvPr id="13" name="Grafik 12">
            <a:extLst>
              <a:ext uri="{FF2B5EF4-FFF2-40B4-BE49-F238E27FC236}">
                <a16:creationId xmlns:a16="http://schemas.microsoft.com/office/drawing/2014/main" id="{9A04CCDB-F0D1-45D1-AAC5-D09AA0E8331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200" y="6262496"/>
            <a:ext cx="1889125" cy="326780"/>
          </a:xfrm>
          <a:prstGeom prst="rect">
            <a:avLst/>
          </a:prstGeom>
        </p:spPr>
      </p:pic>
      <p:pic>
        <p:nvPicPr>
          <p:cNvPr id="17" name="Grafik 16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235643"/>
            <a:ext cx="1825200" cy="276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166685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Bild 3"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uppieren 15"/>
          <p:cNvGrpSpPr/>
          <p:nvPr userDrawn="1"/>
        </p:nvGrpSpPr>
        <p:grpSpPr>
          <a:xfrm>
            <a:off x="288000" y="720000"/>
            <a:ext cx="8552850" cy="2445120"/>
            <a:chOff x="287338" y="603319"/>
            <a:chExt cx="8552850" cy="2037600"/>
          </a:xfrm>
        </p:grpSpPr>
        <p:sp>
          <p:nvSpPr>
            <p:cNvPr id="17" name="Rechteck 16"/>
            <p:cNvSpPr/>
            <p:nvPr userDrawn="1"/>
          </p:nvSpPr>
          <p:spPr>
            <a:xfrm>
              <a:off x="6192000" y="603319"/>
              <a:ext cx="2648188" cy="20376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  <p:sp>
          <p:nvSpPr>
            <p:cNvPr id="18" name="Rechteck 17"/>
            <p:cNvSpPr/>
            <p:nvPr userDrawn="1"/>
          </p:nvSpPr>
          <p:spPr bwMode="blackWhite">
            <a:xfrm>
              <a:off x="287338" y="603319"/>
              <a:ext cx="5904662" cy="2037600"/>
            </a:xfrm>
            <a:prstGeom prst="rect">
              <a:avLst/>
            </a:prstGeom>
            <a:solidFill>
              <a:srgbClr val="0096D3">
                <a:alpha val="89804"/>
              </a:srgbClr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</p:grpSp>
      <p:pic>
        <p:nvPicPr>
          <p:cNvPr id="20" name="Grafik 19">
            <a:extLst>
              <a:ext uri="{FF2B5EF4-FFF2-40B4-BE49-F238E27FC236}">
                <a16:creationId xmlns:a16="http://schemas.microsoft.com/office/drawing/2014/main" id="{01553FF7-654D-469E-8394-2189F563E87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563181" y="1367582"/>
            <a:ext cx="1872000" cy="987648"/>
          </a:xfrm>
          <a:prstGeom prst="rect">
            <a:avLst/>
          </a:prstGeom>
        </p:spPr>
      </p:pic>
      <p:sp>
        <p:nvSpPr>
          <p:cNvPr id="10" name="Textplatzhalter 9"/>
          <p:cNvSpPr>
            <a:spLocks noGrp="1"/>
          </p:cNvSpPr>
          <p:nvPr>
            <p:ph type="body" sz="quarter" idx="11"/>
          </p:nvPr>
        </p:nvSpPr>
        <p:spPr bwMode="white">
          <a:xfrm>
            <a:off x="287338" y="3492000"/>
            <a:ext cx="4284662" cy="620885"/>
          </a:xfrm>
          <a:solidFill>
            <a:schemeClr val="bg1">
              <a:alpha val="90000"/>
            </a:schemeClr>
          </a:solidFill>
        </p:spPr>
        <p:txBody>
          <a:bodyPr wrap="square" lIns="324000" tIns="216000" rIns="324000" bIns="216000" rtlCol="0" anchor="t" anchorCtr="0">
            <a:spAutoFit/>
          </a:bodyPr>
          <a:lstStyle>
            <a:lvl1pPr marL="0" indent="0">
              <a:buNone/>
              <a:defRPr lang="de-DE" sz="1200" dirty="0" smtClean="0"/>
            </a:lvl1pPr>
          </a:lstStyle>
          <a:p>
            <a:pPr marL="0" lvl="0" defTabSz="914364"/>
            <a:r>
              <a:rPr lang="de-DE" smtClean="0"/>
              <a:t>Textmasterformat bearbeiten</a:t>
            </a:r>
          </a:p>
        </p:txBody>
      </p:sp>
      <p:sp>
        <p:nvSpPr>
          <p:cNvPr id="14" name="Textplatzhalter 7"/>
          <p:cNvSpPr>
            <a:spLocks noGrp="1"/>
          </p:cNvSpPr>
          <p:nvPr>
            <p:ph type="body" sz="quarter" idx="12" hasCustomPrompt="1"/>
          </p:nvPr>
        </p:nvSpPr>
        <p:spPr>
          <a:xfrm>
            <a:off x="457200" y="6512313"/>
            <a:ext cx="1638300" cy="292348"/>
          </a:xfrm>
        </p:spPr>
        <p:txBody>
          <a:bodyPr>
            <a:noAutofit/>
          </a:bodyPr>
          <a:lstStyle>
            <a:lvl1pPr marL="0" indent="0">
              <a:buNone/>
              <a:defRPr sz="900" cap="all" baseline="0">
                <a:solidFill>
                  <a:schemeClr val="bg1"/>
                </a:solidFill>
              </a:defRPr>
            </a:lvl1pPr>
            <a:lvl2pPr marL="266689" indent="0">
              <a:buNone/>
              <a:defRPr sz="1050"/>
            </a:lvl2pPr>
            <a:lvl3pPr marL="541316" indent="0">
              <a:buNone/>
              <a:defRPr sz="1050"/>
            </a:lvl3pPr>
            <a:lvl4pPr marL="808006" indent="0">
              <a:buNone/>
              <a:defRPr sz="1000"/>
            </a:lvl4pPr>
            <a:lvl5pPr marL="1077870" indent="0">
              <a:buNone/>
              <a:defRPr sz="1000"/>
            </a:lvl5pPr>
          </a:lstStyle>
          <a:p>
            <a:pPr lvl="0"/>
            <a:r>
              <a:rPr lang="de-AT" dirty="0"/>
              <a:t>Stand: </a:t>
            </a:r>
            <a:r>
              <a:rPr lang="de-AT" dirty="0" err="1"/>
              <a:t>xx.xx.xxxx</a:t>
            </a:r>
            <a:endParaRPr lang="de-AT" dirty="0"/>
          </a:p>
        </p:txBody>
      </p:sp>
      <p:sp>
        <p:nvSpPr>
          <p:cNvPr id="12" name="Titel 1"/>
          <p:cNvSpPr>
            <a:spLocks noGrp="1"/>
          </p:cNvSpPr>
          <p:nvPr>
            <p:ph type="ctrTitle" hasCustomPrompt="1"/>
          </p:nvPr>
        </p:nvSpPr>
        <p:spPr bwMode="black">
          <a:xfrm>
            <a:off x="605406" y="1561638"/>
            <a:ext cx="5436000" cy="1231200"/>
          </a:xfrm>
          <a:prstGeom prst="rect">
            <a:avLst/>
          </a:prstGeom>
        </p:spPr>
        <p:txBody>
          <a:bodyPr tIns="0" anchor="ctr" anchorCtr="0">
            <a:noAutofit/>
          </a:bodyPr>
          <a:lstStyle>
            <a:lvl1pPr algn="l">
              <a:lnSpc>
                <a:spcPct val="100000"/>
              </a:lnSpc>
              <a:defRPr sz="3200" b="1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de-AT" dirty="0"/>
              <a:t>Maximal zweizeiligen </a:t>
            </a:r>
            <a:br>
              <a:rPr lang="de-AT" dirty="0"/>
            </a:br>
            <a:r>
              <a:rPr lang="de-AT" dirty="0"/>
              <a:t>Titel eingeben</a:t>
            </a:r>
          </a:p>
        </p:txBody>
      </p:sp>
      <p:sp>
        <p:nvSpPr>
          <p:cNvPr id="13" name="Untertitel 2"/>
          <p:cNvSpPr>
            <a:spLocks noGrp="1"/>
          </p:cNvSpPr>
          <p:nvPr>
            <p:ph type="subTitle" idx="1" hasCustomPrompt="1"/>
          </p:nvPr>
        </p:nvSpPr>
        <p:spPr bwMode="black">
          <a:xfrm>
            <a:off x="605406" y="1191698"/>
            <a:ext cx="5436000" cy="421840"/>
          </a:xfrm>
        </p:spPr>
        <p:txBody>
          <a:bodyPr tIns="0" bIns="0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1" i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457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9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AT" dirty="0"/>
              <a:t>Bei Bedarf Untertitel hier eingeben</a:t>
            </a:r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E015221C-1ED6-4CE4-ACA4-1419DD3F972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200" y="6262496"/>
            <a:ext cx="1889125" cy="326781"/>
          </a:xfrm>
          <a:prstGeom prst="rect">
            <a:avLst/>
          </a:prstGeom>
        </p:spPr>
      </p:pic>
      <p:pic>
        <p:nvPicPr>
          <p:cNvPr id="19" name="Grafik 18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235643"/>
            <a:ext cx="1825200" cy="276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831637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Bild ´3 kurz"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hteck 24"/>
          <p:cNvSpPr/>
          <p:nvPr userDrawn="1"/>
        </p:nvSpPr>
        <p:spPr>
          <a:xfrm>
            <a:off x="6199684" y="706438"/>
            <a:ext cx="2648188" cy="207801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sz="1800" dirty="0"/>
          </a:p>
        </p:txBody>
      </p:sp>
      <p:sp>
        <p:nvSpPr>
          <p:cNvPr id="26" name="Rechteck 25"/>
          <p:cNvSpPr/>
          <p:nvPr userDrawn="1"/>
        </p:nvSpPr>
        <p:spPr bwMode="blackWhite">
          <a:xfrm>
            <a:off x="288000" y="720000"/>
            <a:ext cx="5904662" cy="2078015"/>
          </a:xfrm>
          <a:prstGeom prst="rect">
            <a:avLst/>
          </a:prstGeom>
          <a:solidFill>
            <a:srgbClr val="0096D3">
              <a:alpha val="89804"/>
            </a:srgbClr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sz="1800" dirty="0"/>
          </a:p>
        </p:txBody>
      </p:sp>
      <p:sp>
        <p:nvSpPr>
          <p:cNvPr id="2" name="Titel 1"/>
          <p:cNvSpPr>
            <a:spLocks noGrp="1"/>
          </p:cNvSpPr>
          <p:nvPr userDrawn="1">
            <p:ph type="ctrTitle" hasCustomPrompt="1"/>
          </p:nvPr>
        </p:nvSpPr>
        <p:spPr bwMode="black">
          <a:xfrm>
            <a:off x="605407" y="1555385"/>
            <a:ext cx="5436000" cy="620057"/>
          </a:xfrm>
          <a:prstGeom prst="rect">
            <a:avLst/>
          </a:prstGeom>
        </p:spPr>
        <p:txBody>
          <a:bodyPr tIns="0" anchor="b" anchorCtr="0">
            <a:noAutofit/>
          </a:bodyPr>
          <a:lstStyle>
            <a:lvl1pPr algn="l">
              <a:lnSpc>
                <a:spcPct val="100000"/>
              </a:lnSpc>
              <a:defRPr sz="3200" b="1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de-AT" dirty="0"/>
              <a:t>Einzeiligen Titel eingeben</a:t>
            </a:r>
          </a:p>
        </p:txBody>
      </p:sp>
      <p:sp>
        <p:nvSpPr>
          <p:cNvPr id="3" name="Untertitel 2"/>
          <p:cNvSpPr>
            <a:spLocks noGrp="1"/>
          </p:cNvSpPr>
          <p:nvPr userDrawn="1">
            <p:ph type="subTitle" idx="1" hasCustomPrompt="1"/>
          </p:nvPr>
        </p:nvSpPr>
        <p:spPr bwMode="black">
          <a:xfrm>
            <a:off x="605407" y="1191698"/>
            <a:ext cx="5436000" cy="365413"/>
          </a:xfrm>
        </p:spPr>
        <p:txBody>
          <a:bodyPr tIns="0" bIns="0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1" i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457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9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AT" dirty="0"/>
              <a:t>Bei Bedarf Untertitel hier eingeben</a:t>
            </a:r>
          </a:p>
        </p:txBody>
      </p:sp>
      <p:sp>
        <p:nvSpPr>
          <p:cNvPr id="16" name="Textplatzhalter 9"/>
          <p:cNvSpPr>
            <a:spLocks noGrp="1"/>
          </p:cNvSpPr>
          <p:nvPr userDrawn="1">
            <p:ph type="body" sz="quarter" idx="11"/>
          </p:nvPr>
        </p:nvSpPr>
        <p:spPr bwMode="white">
          <a:xfrm>
            <a:off x="287338" y="3132000"/>
            <a:ext cx="4284662" cy="620885"/>
          </a:xfrm>
          <a:solidFill>
            <a:schemeClr val="bg1">
              <a:alpha val="90000"/>
            </a:schemeClr>
          </a:solidFill>
        </p:spPr>
        <p:txBody>
          <a:bodyPr wrap="square" lIns="324000" tIns="216000" rIns="324000" bIns="216000" rtlCol="0" anchor="t" anchorCtr="0">
            <a:spAutoFit/>
          </a:bodyPr>
          <a:lstStyle>
            <a:lvl1pPr marL="0" indent="0">
              <a:buNone/>
              <a:defRPr lang="de-DE" sz="1200" dirty="0" smtClean="0"/>
            </a:lvl1pPr>
          </a:lstStyle>
          <a:p>
            <a:pPr marL="0" lvl="0" defTabSz="914364"/>
            <a:r>
              <a:rPr lang="de-DE" smtClean="0"/>
              <a:t>Textmasterformat bearbeiten</a:t>
            </a:r>
          </a:p>
        </p:txBody>
      </p:sp>
      <p:sp>
        <p:nvSpPr>
          <p:cNvPr id="12" name="Textplatzhalter 7"/>
          <p:cNvSpPr>
            <a:spLocks noGrp="1"/>
          </p:cNvSpPr>
          <p:nvPr userDrawn="1">
            <p:ph type="body" sz="quarter" idx="12" hasCustomPrompt="1"/>
          </p:nvPr>
        </p:nvSpPr>
        <p:spPr>
          <a:xfrm>
            <a:off x="457200" y="6512313"/>
            <a:ext cx="1638300" cy="292348"/>
          </a:xfrm>
        </p:spPr>
        <p:txBody>
          <a:bodyPr>
            <a:noAutofit/>
          </a:bodyPr>
          <a:lstStyle>
            <a:lvl1pPr marL="0" indent="0">
              <a:buNone/>
              <a:defRPr sz="900" cap="all" baseline="0">
                <a:solidFill>
                  <a:schemeClr val="bg1"/>
                </a:solidFill>
              </a:defRPr>
            </a:lvl1pPr>
            <a:lvl2pPr marL="266689" indent="0">
              <a:buNone/>
              <a:defRPr sz="1050"/>
            </a:lvl2pPr>
            <a:lvl3pPr marL="541316" indent="0">
              <a:buNone/>
              <a:defRPr sz="1050"/>
            </a:lvl3pPr>
            <a:lvl4pPr marL="808006" indent="0">
              <a:buNone/>
              <a:defRPr sz="1000"/>
            </a:lvl4pPr>
            <a:lvl5pPr marL="1077870" indent="0">
              <a:buNone/>
              <a:defRPr sz="1000"/>
            </a:lvl5pPr>
          </a:lstStyle>
          <a:p>
            <a:pPr lvl="0"/>
            <a:r>
              <a:rPr lang="de-AT" dirty="0"/>
              <a:t>Stand: </a:t>
            </a:r>
            <a:r>
              <a:rPr lang="de-AT" dirty="0" err="1"/>
              <a:t>xx.xx.xxxx</a:t>
            </a:r>
            <a:endParaRPr lang="de-AT" dirty="0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63FE82C0-4FDB-4D2A-A182-623C852CF53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563181" y="1367582"/>
            <a:ext cx="1872000" cy="987648"/>
          </a:xfrm>
          <a:prstGeom prst="rect">
            <a:avLst/>
          </a:prstGeom>
        </p:spPr>
      </p:pic>
      <p:pic>
        <p:nvPicPr>
          <p:cNvPr id="11" name="Grafik 10">
            <a:extLst>
              <a:ext uri="{FF2B5EF4-FFF2-40B4-BE49-F238E27FC236}">
                <a16:creationId xmlns:a16="http://schemas.microsoft.com/office/drawing/2014/main" id="{1B0AEE84-E3C4-47D4-892D-1766F953ACD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200" y="6262496"/>
            <a:ext cx="1889125" cy="326781"/>
          </a:xfrm>
          <a:prstGeom prst="rect">
            <a:avLst/>
          </a:prstGeom>
        </p:spPr>
      </p:pic>
      <p:pic>
        <p:nvPicPr>
          <p:cNvPr id="15" name="Grafik 14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235643"/>
            <a:ext cx="1825200" cy="276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95811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3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13536"/>
            <a:ext cx="7764463" cy="4631054"/>
          </a:xfrm>
          <a:prstGeom prst="rect">
            <a:avLst/>
          </a:prstGeom>
        </p:spPr>
        <p:txBody>
          <a:bodyPr vert="horz" lIns="0" tIns="45715" rIns="0" bIns="45715" rtlCol="0">
            <a:normAutofit/>
          </a:bodyPr>
          <a:lstStyle/>
          <a:p>
            <a:pPr lvl="0"/>
            <a:r>
              <a:rPr lang="de-AT" dirty="0"/>
              <a:t>Textmasterformate durch Klicken bearbeiten</a:t>
            </a:r>
          </a:p>
          <a:p>
            <a:pPr lvl="1"/>
            <a:r>
              <a:rPr lang="de-AT" dirty="0"/>
              <a:t>Zweite Ebene</a:t>
            </a:r>
          </a:p>
          <a:p>
            <a:pPr lvl="2"/>
            <a:r>
              <a:rPr lang="de-AT" dirty="0"/>
              <a:t>Dritte Ebene</a:t>
            </a:r>
          </a:p>
          <a:p>
            <a:pPr lvl="3"/>
            <a:r>
              <a:rPr lang="de-AT" dirty="0"/>
              <a:t>Vierte Ebene</a:t>
            </a:r>
          </a:p>
          <a:p>
            <a:pPr lvl="4"/>
            <a:r>
              <a:rPr lang="de-AT" dirty="0"/>
              <a:t>Fünfte Ebene</a:t>
            </a:r>
          </a:p>
        </p:txBody>
      </p:sp>
      <p:sp>
        <p:nvSpPr>
          <p:cNvPr id="5" name="Fußzeilenplatzhalter 4"/>
          <p:cNvSpPr>
            <a:spLocks noGrp="1"/>
          </p:cNvSpPr>
          <p:nvPr userDrawn="1">
            <p:ph type="ftr" sz="quarter" idx="3"/>
          </p:nvPr>
        </p:nvSpPr>
        <p:spPr>
          <a:xfrm>
            <a:off x="1354562" y="6494473"/>
            <a:ext cx="3217444" cy="309702"/>
          </a:xfrm>
          <a:prstGeom prst="rect">
            <a:avLst/>
          </a:prstGeom>
        </p:spPr>
        <p:txBody>
          <a:bodyPr vert="horz" lIns="91431" tIns="45715" rIns="91431" bIns="45715" rtlCol="0" anchor="ctr"/>
          <a:lstStyle>
            <a:lvl1pPr algn="l">
              <a:defRPr sz="80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AT" dirty="0"/>
              <a:t>Fusszeile</a:t>
            </a:r>
          </a:p>
        </p:txBody>
      </p:sp>
      <p:sp>
        <p:nvSpPr>
          <p:cNvPr id="6" name="Foliennummernplatzhalter 5"/>
          <p:cNvSpPr>
            <a:spLocks noGrp="1"/>
          </p:cNvSpPr>
          <p:nvPr userDrawn="1">
            <p:ph type="sldNum" sz="quarter" idx="4"/>
          </p:nvPr>
        </p:nvSpPr>
        <p:spPr>
          <a:xfrm>
            <a:off x="462407" y="6494473"/>
            <a:ext cx="892150" cy="309702"/>
          </a:xfrm>
          <a:prstGeom prst="rect">
            <a:avLst/>
          </a:prstGeom>
        </p:spPr>
        <p:txBody>
          <a:bodyPr vert="horz" lIns="0" tIns="45715" rIns="0" bIns="45715" rtlCol="0" anchor="ctr"/>
          <a:lstStyle>
            <a:lvl1pPr algn="l">
              <a:defRPr sz="80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AT" dirty="0"/>
              <a:t>SEITE </a:t>
            </a:r>
            <a:fld id="{BE3DC40E-DBBE-4E2D-9EEC-FBF0DA0E9179}" type="slidenum">
              <a:rPr lang="de-AT" smtClean="0"/>
              <a:pPr/>
              <a:t>‹Nr.›</a:t>
            </a:fld>
            <a:endParaRPr lang="de-AT" dirty="0"/>
          </a:p>
        </p:txBody>
      </p:sp>
      <p:sp>
        <p:nvSpPr>
          <p:cNvPr id="7" name="Datumsplatzhalter 6"/>
          <p:cNvSpPr>
            <a:spLocks noGrp="1"/>
          </p:cNvSpPr>
          <p:nvPr userDrawn="1">
            <p:ph type="dt" sz="half" idx="2"/>
          </p:nvPr>
        </p:nvSpPr>
        <p:spPr>
          <a:xfrm>
            <a:off x="5745182" y="6494473"/>
            <a:ext cx="987407" cy="309702"/>
          </a:xfrm>
          <a:prstGeom prst="rect">
            <a:avLst/>
          </a:prstGeom>
        </p:spPr>
        <p:txBody>
          <a:bodyPr vert="horz" lIns="0" tIns="45715" rIns="0" bIns="45715" rtlCol="0" anchor="ctr"/>
          <a:lstStyle>
            <a:lvl1pPr algn="r">
              <a:defRPr lang="de-DE" sz="800" kern="1200" cap="all" baseline="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EF16FBD4-A1A0-4C0D-8ECA-591A550A295A}" type="datetime1">
              <a:rPr lang="de-AT" smtClean="0"/>
              <a:pPr/>
              <a:t>07.07.2021</a:t>
            </a:fld>
            <a:endParaRPr lang="de-AT" dirty="0"/>
          </a:p>
        </p:txBody>
      </p:sp>
      <p:sp>
        <p:nvSpPr>
          <p:cNvPr id="18" name="Rechteck 17"/>
          <p:cNvSpPr/>
          <p:nvPr userDrawn="1"/>
        </p:nvSpPr>
        <p:spPr bwMode="gray">
          <a:xfrm>
            <a:off x="0" y="1252226"/>
            <a:ext cx="9144000" cy="30240"/>
          </a:xfrm>
          <a:prstGeom prst="rect">
            <a:avLst/>
          </a:prstGeom>
          <a:solidFill>
            <a:srgbClr val="0C94B7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1800" dirty="0"/>
              <a:t>      </a:t>
            </a:r>
          </a:p>
        </p:txBody>
      </p:sp>
      <p:sp>
        <p:nvSpPr>
          <p:cNvPr id="15" name="Titelplatzhalter 14"/>
          <p:cNvSpPr>
            <a:spLocks noGrp="1"/>
          </p:cNvSpPr>
          <p:nvPr userDrawn="1">
            <p:ph type="title"/>
          </p:nvPr>
        </p:nvSpPr>
        <p:spPr bwMode="auto">
          <a:xfrm>
            <a:off x="462408" y="167640"/>
            <a:ext cx="6646730" cy="1084586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de-AT" dirty="0"/>
              <a:t>Titelmasterformat durch </a:t>
            </a:r>
            <a:br>
              <a:rPr lang="de-AT" dirty="0"/>
            </a:br>
            <a:r>
              <a:rPr lang="de-AT" dirty="0"/>
              <a:t>Klicken bearbeiten</a:t>
            </a:r>
          </a:p>
        </p:txBody>
      </p:sp>
      <p:sp>
        <p:nvSpPr>
          <p:cNvPr id="17" name="Rechteck 16"/>
          <p:cNvSpPr/>
          <p:nvPr userDrawn="1"/>
        </p:nvSpPr>
        <p:spPr>
          <a:xfrm>
            <a:off x="5745182" y="6186695"/>
            <a:ext cx="334841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400" dirty="0" smtClean="0">
                <a:solidFill>
                  <a:srgbClr val="80808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Project co-funded by the European Union</a:t>
            </a:r>
            <a:endParaRPr lang="de-AT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3" name="Grafik 12"/>
          <p:cNvPicPr>
            <a:picLocks noChangeAspect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6183" y="0"/>
            <a:ext cx="3327817" cy="1250412"/>
          </a:xfrm>
          <a:prstGeom prst="rect">
            <a:avLst/>
          </a:prstGeom>
        </p:spPr>
      </p:pic>
      <p:pic>
        <p:nvPicPr>
          <p:cNvPr id="14" name="Grafik 13">
            <a:extLst>
              <a:ext uri="{FF2B5EF4-FFF2-40B4-BE49-F238E27FC236}">
                <a16:creationId xmlns:a16="http://schemas.microsoft.com/office/drawing/2014/main" id="{CBFE10AA-75A4-4890-9EDF-8C4C050328A3}"/>
              </a:ext>
            </a:extLst>
          </p:cNvPr>
          <p:cNvPicPr>
            <a:picLocks noChangeAspect="1"/>
          </p:cNvPicPr>
          <p:nvPr userDrawn="1"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6054" y="6477395"/>
            <a:ext cx="1884536" cy="326780"/>
          </a:xfrm>
          <a:prstGeom prst="rect">
            <a:avLst/>
          </a:prstGeom>
        </p:spPr>
      </p:pic>
      <p:pic>
        <p:nvPicPr>
          <p:cNvPr id="19" name="Grafik 18"/>
          <p:cNvPicPr>
            <a:picLocks noChangeAspect="1"/>
          </p:cNvPicPr>
          <p:nvPr userDrawn="1"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407" y="6244589"/>
            <a:ext cx="1706149" cy="24988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63" r:id="rId3"/>
    <p:sldLayoutId id="2147483675" r:id="rId4"/>
    <p:sldLayoutId id="2147483676" r:id="rId5"/>
    <p:sldLayoutId id="2147483686" r:id="rId6"/>
    <p:sldLayoutId id="2147483687" r:id="rId7"/>
    <p:sldLayoutId id="2147483681" r:id="rId8"/>
    <p:sldLayoutId id="2147483682" r:id="rId9"/>
    <p:sldLayoutId id="2147483688" r:id="rId10"/>
    <p:sldLayoutId id="2147483691" r:id="rId11"/>
    <p:sldLayoutId id="2147483664" r:id="rId12"/>
    <p:sldLayoutId id="2147483667" r:id="rId13"/>
    <p:sldLayoutId id="2147483668" r:id="rId14"/>
    <p:sldLayoutId id="2147483670" r:id="rId15"/>
  </p:sldLayoutIdLst>
  <p:transition>
    <p:fade/>
  </p:transition>
  <p:timing>
    <p:tnLst>
      <p:par>
        <p:cTn id="1" dur="indefinite" restart="never" nodeType="tmRoot"/>
      </p:par>
    </p:tnLst>
  </p:timing>
  <p:hf hdr="0" dt="0"/>
  <p:txStyles>
    <p:titleStyle>
      <a:lvl1pPr algn="l" defTabSz="914269" rtl="0" eaLnBrk="1" latinLnBrk="0" hangingPunct="1">
        <a:lnSpc>
          <a:spcPct val="100000"/>
        </a:lnSpc>
        <a:spcBef>
          <a:spcPct val="0"/>
        </a:spcBef>
        <a:buNone/>
        <a:defRPr sz="2400" b="1" kern="1200">
          <a:solidFill>
            <a:schemeClr val="tx1"/>
          </a:solidFill>
          <a:latin typeface="Georgia" charset="0"/>
          <a:ea typeface="Georgia" charset="0"/>
          <a:cs typeface="Georgia" charset="0"/>
        </a:defRPr>
      </a:lvl1pPr>
    </p:titleStyle>
    <p:bodyStyle>
      <a:lvl1pPr marL="266689" indent="-266689" algn="l" defTabSz="914269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chemeClr val="accent1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539729" indent="-273040" algn="l" defTabSz="914269" rtl="0" eaLnBrk="1" latinLnBrk="0" hangingPunct="1">
        <a:lnSpc>
          <a:spcPct val="100000"/>
        </a:lnSpc>
        <a:spcBef>
          <a:spcPts val="0"/>
        </a:spcBef>
        <a:spcAft>
          <a:spcPts val="400"/>
        </a:spcAft>
        <a:buClr>
          <a:schemeClr val="accent1"/>
        </a:buClr>
        <a:buSzPct val="100000"/>
        <a:buFont typeface="Wingdings" charset="2"/>
        <a:buChar char="§"/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814356" indent="-273040" algn="l" defTabSz="914269" rtl="0" eaLnBrk="1" latinLnBrk="0" hangingPunct="1">
        <a:lnSpc>
          <a:spcPct val="100000"/>
        </a:lnSpc>
        <a:spcBef>
          <a:spcPts val="0"/>
        </a:spcBef>
        <a:spcAft>
          <a:spcPts val="400"/>
        </a:spcAft>
        <a:buClr>
          <a:schemeClr val="accent1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74695" indent="-266689" algn="l" defTabSz="914269" rtl="0" eaLnBrk="1" latinLnBrk="0" hangingPunct="1">
        <a:lnSpc>
          <a:spcPct val="100000"/>
        </a:lnSpc>
        <a:spcBef>
          <a:spcPts val="0"/>
        </a:spcBef>
        <a:spcAft>
          <a:spcPts val="400"/>
        </a:spcAft>
        <a:buClr>
          <a:schemeClr val="accent1"/>
        </a:buClr>
        <a:buFont typeface="Wingdings" charset="2"/>
        <a:buChar char="§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341384" indent="-263514" algn="l" defTabSz="914269" rtl="0" eaLnBrk="1" latinLnBrk="0" hangingPunct="1">
        <a:lnSpc>
          <a:spcPct val="100000"/>
        </a:lnSpc>
        <a:spcBef>
          <a:spcPts val="0"/>
        </a:spcBef>
        <a:spcAft>
          <a:spcPts val="400"/>
        </a:spcAft>
        <a:buClr>
          <a:schemeClr val="accent1"/>
        </a:buClr>
        <a:buFont typeface="Wingdings" charset="2"/>
        <a:buChar char="§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242" indent="-228568" algn="l" defTabSz="91426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378" indent="-228568" algn="l" defTabSz="91426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513" indent="-228568" algn="l" defTabSz="91426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648" indent="-228568" algn="l" defTabSz="91426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35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69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06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40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676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810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945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080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2" pos="2880" userDrawn="1">
          <p15:clr>
            <a:srgbClr val="F26B43"/>
          </p15:clr>
        </p15:guide>
        <p15:guide id="3" pos="288" userDrawn="1">
          <p15:clr>
            <a:srgbClr val="F26B43"/>
          </p15:clr>
        </p15:guide>
        <p15:guide id="4" pos="5179" userDrawn="1">
          <p15:clr>
            <a:srgbClr val="F26B43"/>
          </p15:clr>
        </p15:guide>
        <p15:guide id="5" pos="5467" userDrawn="1">
          <p15:clr>
            <a:srgbClr val="F26B43"/>
          </p15:clr>
        </p15:guide>
        <p15:guide id="7" orient="horz" pos="3934" userDrawn="1">
          <p15:clr>
            <a:srgbClr val="F26B43"/>
          </p15:clr>
        </p15:guide>
        <p15:guide id="9" orient="horz" pos="218" userDrawn="1">
          <p15:clr>
            <a:srgbClr val="F26B43"/>
          </p15:clr>
        </p15:guide>
        <p15:guide id="10" orient="horz" pos="1016" userDrawn="1">
          <p15:clr>
            <a:srgbClr val="F26B43"/>
          </p15:clr>
        </p15:guide>
        <p15:guide id="11" orient="horz" pos="4216" userDrawn="1">
          <p15:clr>
            <a:srgbClr val="F26B43"/>
          </p15:clr>
        </p15:guide>
        <p15:guide id="16" orient="horz" pos="2160" userDrawn="1">
          <p15:clr>
            <a:srgbClr val="F26B43"/>
          </p15:clr>
        </p15:guide>
        <p15:guide id="19" pos="3901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6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1200"/>
              </a:spcBef>
              <a:spcAft>
                <a:spcPts val="1200"/>
              </a:spcAft>
              <a:buNone/>
            </a:pPr>
            <a:r>
              <a:rPr lang="sl-SI" b="1" dirty="0">
                <a:latin typeface="Montserrat Light" panose="00000400000000000000" pitchFamily="2" charset="0"/>
              </a:rPr>
              <a:t>Poglavitna</a:t>
            </a:r>
            <a:r>
              <a:rPr lang="en-GB" b="1" dirty="0">
                <a:latin typeface="Montserrat Light" panose="00000400000000000000" pitchFamily="2" charset="0"/>
              </a:rPr>
              <a:t> </a:t>
            </a:r>
            <a:r>
              <a:rPr lang="en-GB" b="1" dirty="0" err="1">
                <a:latin typeface="Montserrat Light" panose="00000400000000000000" pitchFamily="2" charset="0"/>
              </a:rPr>
              <a:t>vprašanja</a:t>
            </a:r>
            <a:endParaRPr lang="en-GB" sz="1800" dirty="0">
              <a:latin typeface="Montserrat Light" panose="00000400000000000000" pitchFamily="2" charset="0"/>
            </a:endParaRPr>
          </a:p>
          <a:p>
            <a:pPr>
              <a:spcBef>
                <a:spcPts val="1200"/>
              </a:spcBef>
            </a:pPr>
            <a:r>
              <a:rPr lang="en-GB" dirty="0" err="1">
                <a:latin typeface="Montserrat Light" panose="00000400000000000000" pitchFamily="50" charset="0"/>
              </a:rPr>
              <a:t>Kakšne</a:t>
            </a:r>
            <a:r>
              <a:rPr lang="en-GB" dirty="0">
                <a:latin typeface="Montserrat Light" panose="00000400000000000000" pitchFamily="50" charset="0"/>
              </a:rPr>
              <a:t> so </a:t>
            </a:r>
            <a:r>
              <a:rPr lang="en-GB" dirty="0" err="1">
                <a:latin typeface="Montserrat Light" panose="00000400000000000000" pitchFamily="50" charset="0"/>
              </a:rPr>
              <a:t>vloge</a:t>
            </a:r>
            <a:r>
              <a:rPr lang="en-GB" dirty="0">
                <a:latin typeface="Montserrat Light" panose="00000400000000000000" pitchFamily="50" charset="0"/>
              </a:rPr>
              <a:t>, </a:t>
            </a:r>
            <a:r>
              <a:rPr lang="en-GB" dirty="0" err="1">
                <a:latin typeface="Montserrat Light" panose="00000400000000000000" pitchFamily="50" charset="0"/>
              </a:rPr>
              <a:t>odgovornosti</a:t>
            </a:r>
            <a:r>
              <a:rPr lang="en-GB" dirty="0">
                <a:latin typeface="Montserrat Light" panose="00000400000000000000" pitchFamily="50" charset="0"/>
              </a:rPr>
              <a:t> in </a:t>
            </a:r>
            <a:r>
              <a:rPr lang="en-GB" dirty="0" err="1">
                <a:latin typeface="Montserrat Light" panose="00000400000000000000" pitchFamily="50" charset="0"/>
              </a:rPr>
              <a:t>spretnosti</a:t>
            </a:r>
            <a:r>
              <a:rPr lang="en-GB" dirty="0">
                <a:latin typeface="Montserrat Light" panose="00000400000000000000" pitchFamily="50" charset="0"/>
              </a:rPr>
              <a:t> </a:t>
            </a:r>
            <a:r>
              <a:rPr lang="en-GB" dirty="0" err="1">
                <a:latin typeface="Montserrat Light" panose="00000400000000000000" pitchFamily="50" charset="0"/>
              </a:rPr>
              <a:t>vaše</a:t>
            </a:r>
            <a:r>
              <a:rPr lang="en-GB" dirty="0">
                <a:latin typeface="Montserrat Light" panose="00000400000000000000" pitchFamily="50" charset="0"/>
              </a:rPr>
              <a:t> </a:t>
            </a:r>
            <a:r>
              <a:rPr lang="en-GB" dirty="0" err="1">
                <a:latin typeface="Montserrat Light" panose="00000400000000000000" pitchFamily="50" charset="0"/>
              </a:rPr>
              <a:t>sedanje</a:t>
            </a:r>
            <a:r>
              <a:rPr lang="en-GB" dirty="0">
                <a:latin typeface="Montserrat Light" panose="00000400000000000000" pitchFamily="50" charset="0"/>
              </a:rPr>
              <a:t> </a:t>
            </a:r>
            <a:r>
              <a:rPr lang="sl-SI" dirty="0">
                <a:latin typeface="Montserrat Light" panose="00000400000000000000" pitchFamily="50" charset="0"/>
              </a:rPr>
              <a:t>jedrne</a:t>
            </a:r>
            <a:r>
              <a:rPr lang="en-GB" dirty="0">
                <a:latin typeface="Montserrat Light" panose="00000400000000000000" pitchFamily="50" charset="0"/>
              </a:rPr>
              <a:t> </a:t>
            </a:r>
            <a:r>
              <a:rPr lang="en-GB" dirty="0" err="1">
                <a:latin typeface="Montserrat Light" panose="00000400000000000000" pitchFamily="50" charset="0"/>
              </a:rPr>
              <a:t>ekipe</a:t>
            </a:r>
            <a:r>
              <a:rPr lang="en-GB" dirty="0">
                <a:latin typeface="Montserrat Light" panose="00000400000000000000" pitchFamily="50" charset="0"/>
              </a:rPr>
              <a:t>?</a:t>
            </a:r>
          </a:p>
          <a:p>
            <a:pPr>
              <a:spcBef>
                <a:spcPts val="1200"/>
              </a:spcBef>
            </a:pPr>
            <a:r>
              <a:rPr lang="en-GB" dirty="0" err="1">
                <a:latin typeface="Montserrat Light" panose="00000400000000000000" pitchFamily="50" charset="0"/>
              </a:rPr>
              <a:t>Katero</a:t>
            </a:r>
            <a:r>
              <a:rPr lang="en-GB" dirty="0">
                <a:latin typeface="Montserrat Light" panose="00000400000000000000" pitchFamily="50" charset="0"/>
              </a:rPr>
              <a:t> </a:t>
            </a:r>
            <a:r>
              <a:rPr lang="en-GB" dirty="0" err="1">
                <a:latin typeface="Montserrat Light" panose="00000400000000000000" pitchFamily="50" charset="0"/>
              </a:rPr>
              <a:t>osebje</a:t>
            </a:r>
            <a:r>
              <a:rPr lang="en-GB" dirty="0">
                <a:latin typeface="Montserrat Light" panose="00000400000000000000" pitchFamily="50" charset="0"/>
              </a:rPr>
              <a:t> in </a:t>
            </a:r>
            <a:r>
              <a:rPr lang="en-GB" dirty="0" err="1">
                <a:latin typeface="Montserrat Light" panose="00000400000000000000" pitchFamily="50" charset="0"/>
              </a:rPr>
              <a:t>katere</a:t>
            </a:r>
            <a:r>
              <a:rPr lang="en-GB" dirty="0">
                <a:latin typeface="Montserrat Light" panose="00000400000000000000" pitchFamily="50" charset="0"/>
              </a:rPr>
              <a:t> </a:t>
            </a:r>
            <a:r>
              <a:rPr lang="en-GB" dirty="0" err="1">
                <a:latin typeface="Montserrat Light" panose="00000400000000000000" pitchFamily="50" charset="0"/>
              </a:rPr>
              <a:t>spretnosti</a:t>
            </a:r>
            <a:r>
              <a:rPr lang="en-GB" dirty="0">
                <a:latin typeface="Montserrat Light" panose="00000400000000000000" pitchFamily="50" charset="0"/>
              </a:rPr>
              <a:t> so </a:t>
            </a:r>
            <a:r>
              <a:rPr lang="en-GB" dirty="0" err="1">
                <a:latin typeface="Montserrat Light" panose="00000400000000000000" pitchFamily="50" charset="0"/>
              </a:rPr>
              <a:t>dodatno</a:t>
            </a:r>
            <a:r>
              <a:rPr lang="en-GB" dirty="0">
                <a:latin typeface="Montserrat Light" panose="00000400000000000000" pitchFamily="50" charset="0"/>
              </a:rPr>
              <a:t> </a:t>
            </a:r>
            <a:r>
              <a:rPr lang="en-GB" dirty="0" err="1">
                <a:latin typeface="Montserrat Light" panose="00000400000000000000" pitchFamily="50" charset="0"/>
              </a:rPr>
              <a:t>potrebne</a:t>
            </a:r>
            <a:r>
              <a:rPr lang="en-GB" dirty="0">
                <a:latin typeface="Montserrat Light" panose="00000400000000000000" pitchFamily="50" charset="0"/>
              </a:rPr>
              <a:t> za </a:t>
            </a:r>
            <a:r>
              <a:rPr lang="en-GB" dirty="0" err="1">
                <a:latin typeface="Montserrat Light" panose="00000400000000000000" pitchFamily="50" charset="0"/>
              </a:rPr>
              <a:t>uspešno</a:t>
            </a:r>
            <a:r>
              <a:rPr lang="en-GB" dirty="0">
                <a:latin typeface="Montserrat Light" panose="00000400000000000000" pitchFamily="50" charset="0"/>
              </a:rPr>
              <a:t> </a:t>
            </a:r>
            <a:r>
              <a:rPr lang="en-GB" dirty="0" err="1">
                <a:latin typeface="Montserrat Light" panose="00000400000000000000" pitchFamily="50" charset="0"/>
              </a:rPr>
              <a:t>izvedbo</a:t>
            </a:r>
            <a:r>
              <a:rPr lang="en-GB" dirty="0">
                <a:latin typeface="Montserrat Light" panose="00000400000000000000" pitchFamily="50" charset="0"/>
              </a:rPr>
              <a:t> </a:t>
            </a:r>
            <a:r>
              <a:rPr lang="en-GB" dirty="0" err="1">
                <a:latin typeface="Montserrat Light" panose="00000400000000000000" pitchFamily="50" charset="0"/>
              </a:rPr>
              <a:t>vašega</a:t>
            </a:r>
            <a:r>
              <a:rPr lang="en-GB" dirty="0">
                <a:latin typeface="Montserrat Light" panose="00000400000000000000" pitchFamily="50" charset="0"/>
              </a:rPr>
              <a:t> </a:t>
            </a:r>
            <a:r>
              <a:rPr lang="en-GB" dirty="0" err="1">
                <a:latin typeface="Montserrat Light" panose="00000400000000000000" pitchFamily="50" charset="0"/>
              </a:rPr>
              <a:t>projekta</a:t>
            </a:r>
            <a:r>
              <a:rPr lang="en-GB" dirty="0">
                <a:latin typeface="Montserrat Light" panose="00000400000000000000" pitchFamily="50" charset="0"/>
              </a:rPr>
              <a:t>? </a:t>
            </a:r>
            <a:r>
              <a:rPr lang="en-GB" dirty="0" err="1">
                <a:latin typeface="Montserrat Light" panose="00000400000000000000" pitchFamily="50" charset="0"/>
              </a:rPr>
              <a:t>Kako</a:t>
            </a:r>
            <a:r>
              <a:rPr lang="en-GB" dirty="0">
                <a:latin typeface="Montserrat Light" panose="00000400000000000000" pitchFamily="50" charset="0"/>
              </a:rPr>
              <a:t> </a:t>
            </a:r>
            <a:r>
              <a:rPr lang="en-GB" dirty="0" err="1">
                <a:latin typeface="Montserrat Light" panose="00000400000000000000" pitchFamily="50" charset="0"/>
              </a:rPr>
              <a:t>pridobivate</a:t>
            </a:r>
            <a:r>
              <a:rPr lang="en-GB" dirty="0">
                <a:latin typeface="Montserrat Light" panose="00000400000000000000" pitchFamily="50" charset="0"/>
              </a:rPr>
              <a:t> in </a:t>
            </a:r>
            <a:r>
              <a:rPr lang="en-GB" dirty="0" err="1">
                <a:latin typeface="Montserrat Light" panose="00000400000000000000" pitchFamily="50" charset="0"/>
              </a:rPr>
              <a:t>izobražujete</a:t>
            </a:r>
            <a:r>
              <a:rPr lang="en-GB" dirty="0">
                <a:latin typeface="Montserrat Light" panose="00000400000000000000" pitchFamily="50" charset="0"/>
              </a:rPr>
              <a:t> </a:t>
            </a:r>
            <a:r>
              <a:rPr lang="en-GB" dirty="0" err="1">
                <a:latin typeface="Montserrat Light" panose="00000400000000000000" pitchFamily="50" charset="0"/>
              </a:rPr>
              <a:t>nove</a:t>
            </a:r>
            <a:r>
              <a:rPr lang="en-GB" dirty="0">
                <a:latin typeface="Montserrat Light" panose="00000400000000000000" pitchFamily="50" charset="0"/>
              </a:rPr>
              <a:t> </a:t>
            </a:r>
            <a:r>
              <a:rPr lang="en-GB" dirty="0" err="1">
                <a:latin typeface="Montserrat Light" panose="00000400000000000000" pitchFamily="50" charset="0"/>
              </a:rPr>
              <a:t>zaposlene</a:t>
            </a:r>
            <a:r>
              <a:rPr lang="en-GB" dirty="0">
                <a:latin typeface="Montserrat Light" panose="00000400000000000000" pitchFamily="50" charset="0"/>
              </a:rPr>
              <a:t> </a:t>
            </a:r>
            <a:r>
              <a:rPr lang="en-GB" dirty="0" err="1">
                <a:latin typeface="Montserrat Light" panose="00000400000000000000" pitchFamily="50" charset="0"/>
              </a:rPr>
              <a:t>ali</a:t>
            </a:r>
            <a:r>
              <a:rPr lang="en-GB" dirty="0">
                <a:latin typeface="Montserrat Light" panose="00000400000000000000" pitchFamily="50" charset="0"/>
              </a:rPr>
              <a:t> </a:t>
            </a:r>
            <a:r>
              <a:rPr lang="en-GB" dirty="0" err="1">
                <a:latin typeface="Montserrat Light" panose="00000400000000000000" pitchFamily="50" charset="0"/>
              </a:rPr>
              <a:t>prostovoljce</a:t>
            </a:r>
            <a:r>
              <a:rPr lang="en-GB" dirty="0">
                <a:latin typeface="Montserrat Light" panose="00000400000000000000" pitchFamily="50" charset="0"/>
              </a:rPr>
              <a:t>?</a:t>
            </a:r>
          </a:p>
          <a:p>
            <a:pPr>
              <a:spcBef>
                <a:spcPts val="1200"/>
              </a:spcBef>
            </a:pPr>
            <a:r>
              <a:rPr lang="en-GB" dirty="0" err="1">
                <a:latin typeface="Montserrat Light" panose="00000400000000000000" pitchFamily="50" charset="0"/>
              </a:rPr>
              <a:t>Kakšna</a:t>
            </a:r>
            <a:r>
              <a:rPr lang="en-GB" dirty="0">
                <a:latin typeface="Montserrat Light" panose="00000400000000000000" pitchFamily="50" charset="0"/>
              </a:rPr>
              <a:t> je </a:t>
            </a:r>
            <a:r>
              <a:rPr lang="en-GB" dirty="0" err="1">
                <a:latin typeface="Montserrat Light" panose="00000400000000000000" pitchFamily="50" charset="0"/>
              </a:rPr>
              <a:t>vaša</a:t>
            </a:r>
            <a:r>
              <a:rPr lang="en-GB" dirty="0">
                <a:latin typeface="Montserrat Light" panose="00000400000000000000" pitchFamily="50" charset="0"/>
              </a:rPr>
              <a:t> </a:t>
            </a:r>
            <a:r>
              <a:rPr lang="en-GB" dirty="0" err="1">
                <a:latin typeface="Montserrat Light" panose="00000400000000000000" pitchFamily="50" charset="0"/>
              </a:rPr>
              <a:t>organizacijska</a:t>
            </a:r>
            <a:r>
              <a:rPr lang="en-GB" dirty="0">
                <a:latin typeface="Montserrat Light" panose="00000400000000000000" pitchFamily="50" charset="0"/>
              </a:rPr>
              <a:t> </a:t>
            </a:r>
            <a:r>
              <a:rPr lang="en-GB" dirty="0" err="1">
                <a:latin typeface="Montserrat Light" panose="00000400000000000000" pitchFamily="50" charset="0"/>
              </a:rPr>
              <a:t>struktura</a:t>
            </a:r>
            <a:r>
              <a:rPr lang="en-GB" dirty="0">
                <a:latin typeface="Montserrat Light" panose="00000400000000000000" pitchFamily="50" charset="0"/>
              </a:rPr>
              <a:t> in </a:t>
            </a:r>
            <a:r>
              <a:rPr lang="en-GB" dirty="0" err="1">
                <a:latin typeface="Montserrat Light" panose="00000400000000000000" pitchFamily="50" charset="0"/>
              </a:rPr>
              <a:t>procesi</a:t>
            </a:r>
            <a:r>
              <a:rPr lang="en-GB" dirty="0">
                <a:latin typeface="Montserrat Light" panose="00000400000000000000" pitchFamily="50" charset="0"/>
              </a:rPr>
              <a:t>? </a:t>
            </a:r>
            <a:r>
              <a:rPr lang="en-GB" dirty="0" err="1">
                <a:latin typeface="Montserrat Light" panose="00000400000000000000" pitchFamily="50" charset="0"/>
              </a:rPr>
              <a:t>Kako</a:t>
            </a:r>
            <a:r>
              <a:rPr lang="en-GB" dirty="0">
                <a:latin typeface="Montserrat Light" panose="00000400000000000000" pitchFamily="50" charset="0"/>
              </a:rPr>
              <a:t> </a:t>
            </a:r>
            <a:r>
              <a:rPr lang="en-GB" dirty="0" err="1">
                <a:latin typeface="Montserrat Light" panose="00000400000000000000" pitchFamily="50" charset="0"/>
              </a:rPr>
              <a:t>lahko</a:t>
            </a:r>
            <a:r>
              <a:rPr lang="en-GB" dirty="0">
                <a:latin typeface="Montserrat Light" panose="00000400000000000000" pitchFamily="50" charset="0"/>
              </a:rPr>
              <a:t> to </a:t>
            </a:r>
            <a:r>
              <a:rPr lang="en-GB" dirty="0" err="1">
                <a:latin typeface="Montserrat Light" panose="00000400000000000000" pitchFamily="50" charset="0"/>
              </a:rPr>
              <a:t>ponazorite</a:t>
            </a:r>
            <a:r>
              <a:rPr lang="en-GB" dirty="0">
                <a:latin typeface="Montserrat Light" panose="00000400000000000000" pitchFamily="50" charset="0"/>
              </a:rPr>
              <a:t> v </a:t>
            </a:r>
            <a:r>
              <a:rPr lang="en-GB" dirty="0" err="1">
                <a:latin typeface="Montserrat Light" panose="00000400000000000000" pitchFamily="50" charset="0"/>
              </a:rPr>
              <a:t>organizacijski</a:t>
            </a:r>
            <a:r>
              <a:rPr lang="en-GB" dirty="0">
                <a:latin typeface="Montserrat Light" panose="00000400000000000000" pitchFamily="50" charset="0"/>
              </a:rPr>
              <a:t> </a:t>
            </a:r>
            <a:r>
              <a:rPr lang="en-GB" dirty="0" err="1">
                <a:latin typeface="Montserrat Light" panose="00000400000000000000" pitchFamily="50" charset="0"/>
              </a:rPr>
              <a:t>shemi</a:t>
            </a:r>
            <a:r>
              <a:rPr lang="en-GB" dirty="0">
                <a:latin typeface="Montserrat Light" panose="00000400000000000000" pitchFamily="50" charset="0"/>
              </a:rPr>
              <a:t>?</a:t>
            </a:r>
            <a:endParaRPr lang="en-GB" noProof="0" dirty="0">
              <a:latin typeface="Montserrat Light" panose="00000400000000000000" pitchFamily="50" charset="0"/>
            </a:endParaRPr>
          </a:p>
          <a:p>
            <a:pPr>
              <a:spcBef>
                <a:spcPts val="1200"/>
              </a:spcBef>
            </a:pPr>
            <a:r>
              <a:rPr lang="en-GB" dirty="0" err="1">
                <a:latin typeface="Montserrat Light" panose="00000400000000000000" pitchFamily="50" charset="0"/>
              </a:rPr>
              <a:t>Katere</a:t>
            </a:r>
            <a:r>
              <a:rPr lang="en-GB" dirty="0">
                <a:latin typeface="Montserrat Light" panose="00000400000000000000" pitchFamily="50" charset="0"/>
              </a:rPr>
              <a:t> </a:t>
            </a:r>
            <a:r>
              <a:rPr lang="en-GB" dirty="0" err="1">
                <a:latin typeface="Montserrat Light" panose="00000400000000000000" pitchFamily="50" charset="0"/>
              </a:rPr>
              <a:t>zunanje</a:t>
            </a:r>
            <a:r>
              <a:rPr lang="en-GB" dirty="0">
                <a:latin typeface="Montserrat Light" panose="00000400000000000000" pitchFamily="50" charset="0"/>
              </a:rPr>
              <a:t> </a:t>
            </a:r>
            <a:r>
              <a:rPr lang="en-GB" dirty="0" err="1">
                <a:latin typeface="Montserrat Light" panose="00000400000000000000" pitchFamily="50" charset="0"/>
              </a:rPr>
              <a:t>partnerje</a:t>
            </a:r>
            <a:r>
              <a:rPr lang="en-GB" dirty="0">
                <a:latin typeface="Montserrat Light" panose="00000400000000000000" pitchFamily="50" charset="0"/>
              </a:rPr>
              <a:t> </a:t>
            </a:r>
            <a:r>
              <a:rPr lang="en-GB" dirty="0" err="1">
                <a:latin typeface="Montserrat Light" panose="00000400000000000000" pitchFamily="50" charset="0"/>
              </a:rPr>
              <a:t>potrebujete</a:t>
            </a:r>
            <a:r>
              <a:rPr lang="en-GB" dirty="0">
                <a:latin typeface="Montserrat Light" panose="00000400000000000000" pitchFamily="50" charset="0"/>
              </a:rPr>
              <a:t>? </a:t>
            </a:r>
            <a:r>
              <a:rPr lang="en-GB" dirty="0" err="1">
                <a:latin typeface="Montserrat Light" panose="00000400000000000000" pitchFamily="50" charset="0"/>
              </a:rPr>
              <a:t>Kakšen</a:t>
            </a:r>
            <a:r>
              <a:rPr lang="en-GB" dirty="0">
                <a:latin typeface="Montserrat Light" panose="00000400000000000000" pitchFamily="50" charset="0"/>
              </a:rPr>
              <a:t> je </a:t>
            </a:r>
            <a:r>
              <a:rPr lang="en-GB" dirty="0" err="1">
                <a:latin typeface="Montserrat Light" panose="00000400000000000000" pitchFamily="50" charset="0"/>
              </a:rPr>
              <a:t>njihov</a:t>
            </a:r>
            <a:r>
              <a:rPr lang="en-GB" dirty="0">
                <a:latin typeface="Montserrat Light" panose="00000400000000000000" pitchFamily="50" charset="0"/>
              </a:rPr>
              <a:t> </a:t>
            </a:r>
            <a:r>
              <a:rPr lang="en-GB" dirty="0" err="1">
                <a:latin typeface="Montserrat Light" panose="00000400000000000000" pitchFamily="50" charset="0"/>
              </a:rPr>
              <a:t>interes</a:t>
            </a:r>
            <a:r>
              <a:rPr lang="en-GB" dirty="0">
                <a:latin typeface="Montserrat Light" panose="00000400000000000000" pitchFamily="50" charset="0"/>
              </a:rPr>
              <a:t> in </a:t>
            </a:r>
            <a:r>
              <a:rPr lang="en-GB" dirty="0" err="1">
                <a:latin typeface="Montserrat Light" panose="00000400000000000000" pitchFamily="50" charset="0"/>
              </a:rPr>
              <a:t>vpliv</a:t>
            </a:r>
            <a:r>
              <a:rPr lang="en-GB" dirty="0">
                <a:latin typeface="Montserrat Light" panose="00000400000000000000" pitchFamily="50" charset="0"/>
              </a:rPr>
              <a:t> </a:t>
            </a:r>
            <a:r>
              <a:rPr lang="en-GB" dirty="0" err="1">
                <a:latin typeface="Montserrat Light" panose="00000400000000000000" pitchFamily="50" charset="0"/>
              </a:rPr>
              <a:t>na</a:t>
            </a:r>
            <a:r>
              <a:rPr lang="en-GB" dirty="0">
                <a:latin typeface="Montserrat Light" panose="00000400000000000000" pitchFamily="50" charset="0"/>
              </a:rPr>
              <a:t> </a:t>
            </a:r>
            <a:r>
              <a:rPr lang="en-GB" dirty="0" err="1">
                <a:latin typeface="Montserrat Light" panose="00000400000000000000" pitchFamily="50" charset="0"/>
              </a:rPr>
              <a:t>vaš</a:t>
            </a:r>
            <a:r>
              <a:rPr lang="en-GB" dirty="0">
                <a:latin typeface="Montserrat Light" panose="00000400000000000000" pitchFamily="50" charset="0"/>
              </a:rPr>
              <a:t> </a:t>
            </a:r>
            <a:r>
              <a:rPr lang="en-GB" dirty="0" err="1">
                <a:latin typeface="Montserrat Light" panose="00000400000000000000" pitchFamily="50" charset="0"/>
              </a:rPr>
              <a:t>projekt</a:t>
            </a:r>
            <a:r>
              <a:rPr lang="en-GB" dirty="0">
                <a:latin typeface="Montserrat Light" panose="00000400000000000000" pitchFamily="50" charset="0"/>
              </a:rPr>
              <a:t>? </a:t>
            </a:r>
            <a:r>
              <a:rPr lang="en-GB" dirty="0" err="1">
                <a:latin typeface="Montserrat Light" panose="00000400000000000000" pitchFamily="50" charset="0"/>
              </a:rPr>
              <a:t>Kako</a:t>
            </a:r>
            <a:r>
              <a:rPr lang="en-GB" dirty="0">
                <a:latin typeface="Montserrat Light" panose="00000400000000000000" pitchFamily="50" charset="0"/>
              </a:rPr>
              <a:t> </a:t>
            </a:r>
            <a:r>
              <a:rPr lang="en-GB" dirty="0" err="1">
                <a:latin typeface="Montserrat Light" panose="00000400000000000000" pitchFamily="50" charset="0"/>
              </a:rPr>
              <a:t>komunicirate</a:t>
            </a:r>
            <a:r>
              <a:rPr lang="en-GB" dirty="0">
                <a:latin typeface="Montserrat Light" panose="00000400000000000000" pitchFamily="50" charset="0"/>
              </a:rPr>
              <a:t> in </a:t>
            </a:r>
            <a:r>
              <a:rPr lang="en-GB" dirty="0" err="1">
                <a:latin typeface="Montserrat Light" panose="00000400000000000000" pitchFamily="50" charset="0"/>
              </a:rPr>
              <a:t>sodelujete</a:t>
            </a:r>
            <a:r>
              <a:rPr lang="en-GB" dirty="0">
                <a:latin typeface="Montserrat Light" panose="00000400000000000000" pitchFamily="50" charset="0"/>
              </a:rPr>
              <a:t> s </a:t>
            </a:r>
            <a:r>
              <a:rPr lang="en-GB" dirty="0" err="1">
                <a:latin typeface="Montserrat Light" panose="00000400000000000000" pitchFamily="50" charset="0"/>
              </a:rPr>
              <a:t>temi</a:t>
            </a:r>
            <a:r>
              <a:rPr lang="en-GB" dirty="0">
                <a:latin typeface="Montserrat Light" panose="00000400000000000000" pitchFamily="50" charset="0"/>
              </a:rPr>
              <a:t> </a:t>
            </a:r>
            <a:r>
              <a:rPr lang="en-GB" dirty="0" err="1">
                <a:latin typeface="Montserrat Light" panose="00000400000000000000" pitchFamily="50" charset="0"/>
              </a:rPr>
              <a:t>zunanjimi</a:t>
            </a:r>
            <a:r>
              <a:rPr lang="en-GB" dirty="0">
                <a:latin typeface="Montserrat Light" panose="00000400000000000000" pitchFamily="50" charset="0"/>
              </a:rPr>
              <a:t> </a:t>
            </a:r>
            <a:r>
              <a:rPr lang="en-GB" dirty="0" err="1">
                <a:latin typeface="Montserrat Light" panose="00000400000000000000" pitchFamily="50" charset="0"/>
              </a:rPr>
              <a:t>partnerji</a:t>
            </a:r>
            <a:r>
              <a:rPr lang="en-GB" dirty="0">
                <a:latin typeface="Montserrat Light" panose="00000400000000000000" pitchFamily="50" charset="0"/>
              </a:rPr>
              <a:t>?</a:t>
            </a:r>
            <a:endParaRPr lang="en-GB" noProof="0" dirty="0">
              <a:latin typeface="Montserrat Light" panose="00000400000000000000" pitchFamily="50" charset="0"/>
            </a:endParaRPr>
          </a:p>
          <a:p>
            <a:pPr>
              <a:spcBef>
                <a:spcPts val="1200"/>
              </a:spcBef>
            </a:pPr>
            <a:endParaRPr lang="en-GB" noProof="0" dirty="0">
              <a:latin typeface="Montserrat Light" panose="00000400000000000000" pitchFamily="50" charset="0"/>
            </a:endParaRPr>
          </a:p>
          <a:p>
            <a:pPr>
              <a:spcBef>
                <a:spcPts val="1200"/>
              </a:spcBef>
            </a:pPr>
            <a:endParaRPr lang="en-GB" b="1" noProof="0" dirty="0">
              <a:latin typeface="Montserrat Light" panose="00000400000000000000" pitchFamily="50" charset="0"/>
            </a:endParaRPr>
          </a:p>
          <a:p>
            <a:pPr marL="0" indent="0">
              <a:buNone/>
            </a:pPr>
            <a:endParaRPr lang="en-GB" noProof="0" dirty="0"/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>
          <a:xfrm>
            <a:off x="216976" y="167640"/>
            <a:ext cx="6892162" cy="1084586"/>
          </a:xfrm>
        </p:spPr>
        <p:txBody>
          <a:bodyPr/>
          <a:lstStyle/>
          <a:p>
            <a:pPr>
              <a:tabLst>
                <a:tab pos="2603500" algn="l"/>
              </a:tabLst>
            </a:pPr>
            <a:r>
              <a:rPr lang="en-GB" dirty="0"/>
              <a:t>Organizacijska </a:t>
            </a:r>
            <a:r>
              <a:rPr lang="en-GB" dirty="0" err="1"/>
              <a:t>struktura</a:t>
            </a:r>
            <a:r>
              <a:rPr lang="en-GB" dirty="0"/>
              <a:t> &amp; </a:t>
            </a:r>
            <a:r>
              <a:rPr lang="en-GB" dirty="0" err="1"/>
              <a:t>partnerji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499653281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1200"/>
              </a:spcBef>
              <a:buNone/>
            </a:pPr>
            <a:r>
              <a:rPr lang="en-GB" b="1" dirty="0" err="1">
                <a:latin typeface="Montserrat Light" panose="00000400000000000000" pitchFamily="50" charset="0"/>
              </a:rPr>
              <a:t>Organizacijsk</a:t>
            </a:r>
            <a:r>
              <a:rPr lang="sl-SI" b="1" dirty="0">
                <a:latin typeface="Montserrat Light" panose="00000400000000000000" pitchFamily="50" charset="0"/>
              </a:rPr>
              <a:t>a</a:t>
            </a:r>
            <a:r>
              <a:rPr lang="en-GB" b="1" dirty="0">
                <a:latin typeface="Montserrat Light" panose="00000400000000000000" pitchFamily="50" charset="0"/>
              </a:rPr>
              <a:t> </a:t>
            </a:r>
            <a:r>
              <a:rPr lang="en-GB" b="1" dirty="0" err="1">
                <a:latin typeface="Montserrat Light" panose="00000400000000000000" pitchFamily="50" charset="0"/>
              </a:rPr>
              <a:t>shem</a:t>
            </a:r>
            <a:r>
              <a:rPr lang="sl-SI" b="1" dirty="0">
                <a:latin typeface="Montserrat Light" panose="00000400000000000000" pitchFamily="50" charset="0"/>
              </a:rPr>
              <a:t>a</a:t>
            </a:r>
            <a:endParaRPr lang="en-GB" b="1" noProof="0" dirty="0">
              <a:latin typeface="Montserrat Light" panose="00000400000000000000" pitchFamily="2" charset="0"/>
            </a:endParaRPr>
          </a:p>
          <a:p>
            <a:pPr marL="0" indent="0">
              <a:spcBef>
                <a:spcPts val="1200"/>
              </a:spcBef>
              <a:buNone/>
            </a:pPr>
            <a:endParaRPr lang="en-GB" b="1" noProof="0" dirty="0">
              <a:latin typeface="Montserrat Light" panose="00000400000000000000" pitchFamily="2" charset="0"/>
            </a:endParaRPr>
          </a:p>
          <a:p>
            <a:pPr marL="0" indent="0">
              <a:spcBef>
                <a:spcPts val="1200"/>
              </a:spcBef>
              <a:buNone/>
            </a:pPr>
            <a:endParaRPr lang="en-GB" b="1" noProof="0" dirty="0">
              <a:latin typeface="Montserrat Light" panose="00000400000000000000" pitchFamily="2" charset="0"/>
            </a:endParaRPr>
          </a:p>
          <a:p>
            <a:pPr marL="0" indent="0">
              <a:spcBef>
                <a:spcPts val="1200"/>
              </a:spcBef>
              <a:buNone/>
            </a:pPr>
            <a:endParaRPr lang="en-GB" b="1" noProof="0" dirty="0">
              <a:latin typeface="Montserrat Light" panose="00000400000000000000" pitchFamily="2" charset="0"/>
            </a:endParaRPr>
          </a:p>
          <a:p>
            <a:pPr>
              <a:spcBef>
                <a:spcPts val="1200"/>
              </a:spcBef>
            </a:pPr>
            <a:endParaRPr lang="en-GB" noProof="0" dirty="0">
              <a:latin typeface="Montserrat Light" panose="00000400000000000000" pitchFamily="50" charset="0"/>
            </a:endParaRPr>
          </a:p>
          <a:p>
            <a:pPr>
              <a:spcBef>
                <a:spcPts val="1200"/>
              </a:spcBef>
            </a:pPr>
            <a:endParaRPr lang="en-GB" b="1" noProof="0" dirty="0">
              <a:latin typeface="Montserrat Light" panose="00000400000000000000" pitchFamily="50" charset="0"/>
            </a:endParaRPr>
          </a:p>
          <a:p>
            <a:pPr marL="0" indent="0">
              <a:buNone/>
            </a:pPr>
            <a:endParaRPr lang="en-GB" noProof="0" dirty="0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AT"/>
          </a:p>
        </p:txBody>
      </p:sp>
      <p:graphicFrame>
        <p:nvGraphicFramePr>
          <p:cNvPr id="9" name="Diagramm 8"/>
          <p:cNvGraphicFramePr/>
          <p:nvPr>
            <p:extLst/>
          </p:nvPr>
        </p:nvGraphicFramePr>
        <p:xfrm>
          <a:off x="1560523" y="2267212"/>
          <a:ext cx="5932908" cy="34904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Titel 4"/>
          <p:cNvSpPr>
            <a:spLocks noGrp="1"/>
          </p:cNvSpPr>
          <p:nvPr>
            <p:ph type="title"/>
          </p:nvPr>
        </p:nvSpPr>
        <p:spPr>
          <a:xfrm>
            <a:off x="216976" y="167640"/>
            <a:ext cx="6892162" cy="1084586"/>
          </a:xfrm>
        </p:spPr>
        <p:txBody>
          <a:bodyPr/>
          <a:lstStyle/>
          <a:p>
            <a:pPr>
              <a:tabLst>
                <a:tab pos="2603500" algn="l"/>
              </a:tabLst>
            </a:pPr>
            <a:r>
              <a:rPr lang="en-GB" dirty="0"/>
              <a:t>Organizacijska </a:t>
            </a:r>
            <a:r>
              <a:rPr lang="en-GB" dirty="0" err="1"/>
              <a:t>struktura</a:t>
            </a:r>
            <a:r>
              <a:rPr lang="en-GB" dirty="0"/>
              <a:t> &amp; </a:t>
            </a:r>
            <a:r>
              <a:rPr lang="en-GB" dirty="0" err="1"/>
              <a:t>partnerji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55669384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1200"/>
              </a:spcBef>
              <a:buNone/>
            </a:pPr>
            <a:r>
              <a:rPr lang="sl-SI" b="1" dirty="0">
                <a:latin typeface="Montserrat Light" panose="00000400000000000000" pitchFamily="50" charset="0"/>
              </a:rPr>
              <a:t>Matrika deležnikov</a:t>
            </a:r>
            <a:endParaRPr lang="en-GB" b="1" noProof="0" dirty="0">
              <a:latin typeface="Montserrat Light" panose="00000400000000000000" pitchFamily="2" charset="0"/>
            </a:endParaRPr>
          </a:p>
          <a:p>
            <a:pPr marL="0" indent="0">
              <a:spcBef>
                <a:spcPts val="1200"/>
              </a:spcBef>
              <a:buNone/>
            </a:pPr>
            <a:endParaRPr lang="en-GB" b="1" noProof="0" dirty="0">
              <a:latin typeface="Montserrat Light" panose="00000400000000000000" pitchFamily="2" charset="0"/>
            </a:endParaRPr>
          </a:p>
          <a:p>
            <a:pPr>
              <a:spcBef>
                <a:spcPts val="1200"/>
              </a:spcBef>
            </a:pPr>
            <a:endParaRPr lang="en-GB" noProof="0" dirty="0">
              <a:latin typeface="Montserrat Light" panose="00000400000000000000" pitchFamily="50" charset="0"/>
            </a:endParaRPr>
          </a:p>
          <a:p>
            <a:pPr>
              <a:spcBef>
                <a:spcPts val="1200"/>
              </a:spcBef>
            </a:pPr>
            <a:endParaRPr lang="en-GB" b="1" noProof="0" dirty="0">
              <a:latin typeface="Montserrat Light" panose="00000400000000000000" pitchFamily="50" charset="0"/>
            </a:endParaRPr>
          </a:p>
          <a:p>
            <a:pPr marL="0" indent="0">
              <a:buNone/>
            </a:pPr>
            <a:endParaRPr lang="en-GB" noProof="0" dirty="0"/>
          </a:p>
        </p:txBody>
      </p:sp>
      <p:graphicFrame>
        <p:nvGraphicFramePr>
          <p:cNvPr id="6" name="Tabelle 5"/>
          <p:cNvGraphicFramePr>
            <a:graphicFrameLocks noGrp="1"/>
          </p:cNvGraphicFramePr>
          <p:nvPr>
            <p:extLst/>
          </p:nvPr>
        </p:nvGraphicFramePr>
        <p:xfrm>
          <a:off x="507546" y="2259319"/>
          <a:ext cx="8128909" cy="365677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39896">
                  <a:extLst>
                    <a:ext uri="{9D8B030D-6E8A-4147-A177-3AD203B41FA5}">
                      <a16:colId xmlns:a16="http://schemas.microsoft.com/office/drawing/2014/main" val="384992768"/>
                    </a:ext>
                  </a:extLst>
                </a:gridCol>
                <a:gridCol w="739238">
                  <a:extLst>
                    <a:ext uri="{9D8B030D-6E8A-4147-A177-3AD203B41FA5}">
                      <a16:colId xmlns:a16="http://schemas.microsoft.com/office/drawing/2014/main" val="1721881652"/>
                    </a:ext>
                  </a:extLst>
                </a:gridCol>
                <a:gridCol w="3159599">
                  <a:extLst>
                    <a:ext uri="{9D8B030D-6E8A-4147-A177-3AD203B41FA5}">
                      <a16:colId xmlns:a16="http://schemas.microsoft.com/office/drawing/2014/main" val="1294157876"/>
                    </a:ext>
                  </a:extLst>
                </a:gridCol>
                <a:gridCol w="3390176">
                  <a:extLst>
                    <a:ext uri="{9D8B030D-6E8A-4147-A177-3AD203B41FA5}">
                      <a16:colId xmlns:a16="http://schemas.microsoft.com/office/drawing/2014/main" val="2577206576"/>
                    </a:ext>
                  </a:extLst>
                </a:gridCol>
              </a:tblGrid>
              <a:tr h="367276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AT" sz="700" dirty="0">
                          <a:effectLst/>
                          <a:latin typeface="Montserrat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de-AT" sz="700" dirty="0">
                          <a:effectLst/>
                          <a:latin typeface="Montserrat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  <a:tabLst>
                          <a:tab pos="534670" algn="l"/>
                        </a:tabLst>
                      </a:pPr>
                      <a:r>
                        <a:rPr lang="de-AT" sz="700" dirty="0">
                          <a:effectLst/>
                          <a:latin typeface="Montserrat"/>
                        </a:rPr>
                        <a:t>	</a:t>
                      </a:r>
                      <a:endParaRPr lang="de-AT" sz="700" dirty="0">
                        <a:effectLst/>
                        <a:latin typeface="Montserra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368" marR="52368" marT="0" marB="0">
                    <a:lnL w="381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FDC608"/>
                          </a:solidFill>
                          <a:effectLst/>
                          <a:latin typeface="Montserrat"/>
                        </a:rPr>
                        <a:t>Stopnja</a:t>
                      </a:r>
                      <a:r>
                        <a:rPr lang="en-GB" sz="1200" baseline="0" dirty="0">
                          <a:solidFill>
                            <a:srgbClr val="FDC608"/>
                          </a:solidFill>
                          <a:effectLst/>
                          <a:latin typeface="Montserrat"/>
                        </a:rPr>
                        <a:t> zanimanja</a:t>
                      </a:r>
                      <a:endParaRPr lang="de-AT" sz="1200" dirty="0">
                        <a:solidFill>
                          <a:srgbClr val="FDC608"/>
                        </a:solidFill>
                        <a:effectLst/>
                        <a:latin typeface="Montserra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368" marR="52368" marT="0" marB="0" anchor="ctr">
                    <a:lnL w="381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73319041"/>
                  </a:ext>
                </a:extLst>
              </a:tr>
              <a:tr h="222592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34670" algn="l"/>
                        </a:tabLst>
                      </a:pPr>
                      <a:endParaRPr lang="de-AT" sz="700" dirty="0">
                        <a:effectLst/>
                        <a:latin typeface="Montserra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368" marR="52368" marT="0" marB="0">
                    <a:lnL w="381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b="1" i="1" dirty="0" err="1">
                          <a:effectLst/>
                          <a:latin typeface="Montserrat"/>
                        </a:rPr>
                        <a:t>Nizka</a:t>
                      </a:r>
                      <a:endParaRPr lang="de-AT" sz="1100" b="1" i="1" dirty="0">
                        <a:effectLst/>
                        <a:latin typeface="Montserra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368" marR="52368" marT="0" marB="0" anchor="ctr">
                    <a:lnL w="381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AT" sz="1100" b="1" i="1" dirty="0" err="1">
                          <a:effectLst/>
                          <a:latin typeface="Montserra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Visoka</a:t>
                      </a:r>
                      <a:endParaRPr lang="de-AT" sz="1100" b="1" i="1" dirty="0">
                        <a:effectLst/>
                        <a:latin typeface="Montserra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368" marR="52368" marT="0" marB="0" anchor="ctr">
                    <a:lnL w="1905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68424948"/>
                  </a:ext>
                </a:extLst>
              </a:tr>
              <a:tr h="1335550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FDC608"/>
                          </a:solidFill>
                          <a:effectLst/>
                          <a:latin typeface="Montserrat"/>
                        </a:rPr>
                        <a:t>Stopnja </a:t>
                      </a:r>
                      <a:r>
                        <a:rPr lang="en-GB" sz="1200" dirty="0" err="1">
                          <a:solidFill>
                            <a:srgbClr val="FDC608"/>
                          </a:solidFill>
                          <a:effectLst/>
                          <a:latin typeface="Montserrat"/>
                        </a:rPr>
                        <a:t>vpilva</a:t>
                      </a:r>
                      <a:endParaRPr lang="de-AT" sz="1200" dirty="0">
                        <a:solidFill>
                          <a:srgbClr val="FDC608"/>
                        </a:solidFill>
                        <a:effectLst/>
                        <a:latin typeface="Montserra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368" marR="52368" marT="0" marB="0" vert="vert270" anchor="ctr">
                    <a:lnL w="381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b="1" i="1" dirty="0" err="1">
                          <a:effectLst/>
                          <a:latin typeface="Montserrat"/>
                        </a:rPr>
                        <a:t>Visoka</a:t>
                      </a:r>
                      <a:endParaRPr lang="de-AT" sz="1100" b="1" i="1" dirty="0">
                        <a:effectLst/>
                        <a:latin typeface="Montserra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368" marR="52368" marT="0" marB="0" anchor="ctr">
                    <a:lnL w="1905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100" b="1" i="0" dirty="0">
                        <a:solidFill>
                          <a:schemeClr val="tx1"/>
                        </a:solidFill>
                        <a:effectLst/>
                        <a:latin typeface="Montserrat"/>
                      </a:endParaRPr>
                    </a:p>
                    <a:p>
                      <a:pPr marL="0" marR="0" lvl="0" indent="0" algn="ctr" defTabSz="91426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100" b="0" i="1" dirty="0">
                        <a:solidFill>
                          <a:schemeClr val="tx1"/>
                        </a:solidFill>
                        <a:effectLst/>
                        <a:latin typeface="Montserrat"/>
                      </a:endParaRPr>
                    </a:p>
                    <a:p>
                      <a:pPr marL="0" marR="0" lvl="0" indent="0" algn="ctr" defTabSz="91426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i="1" dirty="0" err="1">
                          <a:solidFill>
                            <a:schemeClr val="tx1"/>
                          </a:solidFill>
                          <a:effectLst/>
                          <a:latin typeface="Montserrat"/>
                        </a:rPr>
                        <a:t>Kdo</a:t>
                      </a:r>
                      <a:r>
                        <a:rPr lang="en-GB" sz="1100" b="0" i="1" dirty="0">
                          <a:solidFill>
                            <a:schemeClr val="tx1"/>
                          </a:solidFill>
                          <a:effectLst/>
                          <a:latin typeface="Montserrat"/>
                        </a:rPr>
                        <a:t> </a:t>
                      </a:r>
                      <a:r>
                        <a:rPr lang="en-GB" sz="1100" b="0" i="1" dirty="0" err="1">
                          <a:solidFill>
                            <a:schemeClr val="tx1"/>
                          </a:solidFill>
                          <a:effectLst/>
                          <a:latin typeface="Montserrat"/>
                        </a:rPr>
                        <a:t>ima</a:t>
                      </a:r>
                      <a:r>
                        <a:rPr lang="en-GB" sz="1100" b="0" i="1" dirty="0">
                          <a:solidFill>
                            <a:schemeClr val="tx1"/>
                          </a:solidFill>
                          <a:effectLst/>
                          <a:latin typeface="Montserrat"/>
                        </a:rPr>
                        <a:t> </a:t>
                      </a:r>
                      <a:r>
                        <a:rPr lang="en-GB" sz="1100" b="0" i="1" dirty="0" err="1">
                          <a:solidFill>
                            <a:schemeClr val="tx1"/>
                          </a:solidFill>
                          <a:effectLst/>
                          <a:latin typeface="Montserrat"/>
                        </a:rPr>
                        <a:t>visoko</a:t>
                      </a:r>
                      <a:r>
                        <a:rPr lang="en-GB" sz="1100" b="0" i="1" dirty="0">
                          <a:solidFill>
                            <a:schemeClr val="tx1"/>
                          </a:solidFill>
                          <a:effectLst/>
                          <a:latin typeface="Montserrat"/>
                        </a:rPr>
                        <a:t> </a:t>
                      </a:r>
                      <a:r>
                        <a:rPr lang="en-GB" sz="1100" b="0" i="1" dirty="0" err="1">
                          <a:solidFill>
                            <a:schemeClr val="tx1"/>
                          </a:solidFill>
                          <a:effectLst/>
                          <a:latin typeface="Montserrat"/>
                        </a:rPr>
                        <a:t>stopnjo</a:t>
                      </a:r>
                      <a:r>
                        <a:rPr lang="en-GB" sz="1100" b="0" i="1" dirty="0">
                          <a:solidFill>
                            <a:schemeClr val="tx1"/>
                          </a:solidFill>
                          <a:effectLst/>
                          <a:latin typeface="Montserrat"/>
                        </a:rPr>
                        <a:t> </a:t>
                      </a:r>
                      <a:r>
                        <a:rPr lang="en-GB" sz="1100" b="0" i="1" dirty="0" err="1">
                          <a:solidFill>
                            <a:schemeClr val="tx1"/>
                          </a:solidFill>
                          <a:effectLst/>
                          <a:latin typeface="Montserrat"/>
                        </a:rPr>
                        <a:t>vpliva</a:t>
                      </a:r>
                      <a:r>
                        <a:rPr lang="en-GB" sz="1100" b="0" i="1" dirty="0">
                          <a:solidFill>
                            <a:schemeClr val="tx1"/>
                          </a:solidFill>
                          <a:effectLst/>
                          <a:latin typeface="Montserrat"/>
                        </a:rPr>
                        <a:t> in </a:t>
                      </a:r>
                      <a:r>
                        <a:rPr lang="en-GB" sz="1100" b="0" i="1" dirty="0" err="1">
                          <a:solidFill>
                            <a:schemeClr val="tx1"/>
                          </a:solidFill>
                          <a:effectLst/>
                          <a:latin typeface="Montserrat"/>
                        </a:rPr>
                        <a:t>nizko</a:t>
                      </a:r>
                      <a:r>
                        <a:rPr lang="en-GB" sz="1100" b="0" i="1" dirty="0">
                          <a:solidFill>
                            <a:schemeClr val="tx1"/>
                          </a:solidFill>
                          <a:effectLst/>
                          <a:latin typeface="Montserrat"/>
                        </a:rPr>
                        <a:t> </a:t>
                      </a:r>
                      <a:r>
                        <a:rPr lang="en-GB" sz="1100" b="0" i="1" dirty="0" err="1">
                          <a:solidFill>
                            <a:schemeClr val="tx1"/>
                          </a:solidFill>
                          <a:effectLst/>
                          <a:latin typeface="Montserrat"/>
                        </a:rPr>
                        <a:t>stopnjo</a:t>
                      </a:r>
                      <a:r>
                        <a:rPr lang="en-GB" sz="1100" b="0" i="1" dirty="0">
                          <a:solidFill>
                            <a:schemeClr val="tx1"/>
                          </a:solidFill>
                          <a:effectLst/>
                          <a:latin typeface="Montserrat"/>
                        </a:rPr>
                        <a:t> zanimanja </a:t>
                      </a:r>
                      <a:r>
                        <a:rPr lang="en-GB" sz="1100" b="0" i="1" dirty="0" err="1">
                          <a:solidFill>
                            <a:schemeClr val="tx1"/>
                          </a:solidFill>
                          <a:effectLst/>
                          <a:latin typeface="Montserrat"/>
                        </a:rPr>
                        <a:t>za</a:t>
                      </a:r>
                      <a:r>
                        <a:rPr lang="en-GB" sz="1100" b="0" i="1" dirty="0">
                          <a:solidFill>
                            <a:schemeClr val="tx1"/>
                          </a:solidFill>
                          <a:effectLst/>
                          <a:latin typeface="Montserrat"/>
                        </a:rPr>
                        <a:t> </a:t>
                      </a:r>
                      <a:r>
                        <a:rPr lang="en-GB" sz="1100" b="0" i="1" dirty="0" err="1">
                          <a:solidFill>
                            <a:schemeClr val="tx1"/>
                          </a:solidFill>
                          <a:effectLst/>
                          <a:latin typeface="Montserrat"/>
                        </a:rPr>
                        <a:t>vaš</a:t>
                      </a:r>
                      <a:r>
                        <a:rPr lang="en-GB" sz="1100" b="0" i="1" dirty="0">
                          <a:solidFill>
                            <a:schemeClr val="tx1"/>
                          </a:solidFill>
                          <a:effectLst/>
                          <a:latin typeface="Montserrat"/>
                        </a:rPr>
                        <a:t> </a:t>
                      </a:r>
                      <a:r>
                        <a:rPr lang="en-GB" sz="1100" b="0" i="1" dirty="0" err="1">
                          <a:solidFill>
                            <a:schemeClr val="tx1"/>
                          </a:solidFill>
                          <a:effectLst/>
                          <a:latin typeface="Montserrat"/>
                        </a:rPr>
                        <a:t>projekt</a:t>
                      </a:r>
                      <a:r>
                        <a:rPr lang="en-GB" sz="1100" b="0" i="1" dirty="0">
                          <a:solidFill>
                            <a:schemeClr val="tx1"/>
                          </a:solidFill>
                          <a:effectLst/>
                          <a:latin typeface="Montserrat"/>
                        </a:rPr>
                        <a:t>?</a:t>
                      </a:r>
                    </a:p>
                    <a:p>
                      <a:pPr marL="0" marR="0" lvl="0" indent="0" algn="ctr" defTabSz="91426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100" b="1" i="0" dirty="0">
                        <a:solidFill>
                          <a:schemeClr val="tx1"/>
                        </a:solidFill>
                        <a:effectLst/>
                        <a:latin typeface="Montserrat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b="1" i="0" dirty="0" err="1">
                          <a:solidFill>
                            <a:schemeClr val="tx1"/>
                          </a:solidFill>
                          <a:effectLst/>
                          <a:latin typeface="Montserrat"/>
                        </a:rPr>
                        <a:t>Ohranite</a:t>
                      </a:r>
                      <a:r>
                        <a:rPr lang="en-GB" sz="1100" b="1" i="0" dirty="0">
                          <a:solidFill>
                            <a:schemeClr val="tx1"/>
                          </a:solidFill>
                          <a:effectLst/>
                          <a:latin typeface="Montserrat"/>
                        </a:rPr>
                        <a:t> </a:t>
                      </a:r>
                      <a:r>
                        <a:rPr lang="en-GB" sz="1100" b="1" i="0" dirty="0" err="1">
                          <a:solidFill>
                            <a:schemeClr val="tx1"/>
                          </a:solidFill>
                          <a:effectLst/>
                          <a:latin typeface="Montserrat"/>
                        </a:rPr>
                        <a:t>dobre</a:t>
                      </a:r>
                      <a:r>
                        <a:rPr lang="en-GB" sz="1100" b="1" i="0" dirty="0">
                          <a:solidFill>
                            <a:schemeClr val="tx1"/>
                          </a:solidFill>
                          <a:effectLst/>
                          <a:latin typeface="Montserrat"/>
                        </a:rPr>
                        <a:t> </a:t>
                      </a:r>
                      <a:r>
                        <a:rPr lang="en-GB" sz="1100" b="1" i="0" dirty="0" err="1">
                          <a:solidFill>
                            <a:schemeClr val="tx1"/>
                          </a:solidFill>
                          <a:effectLst/>
                          <a:latin typeface="Montserrat"/>
                        </a:rPr>
                        <a:t>odnose</a:t>
                      </a:r>
                      <a:endParaRPr lang="en-GB" sz="1100" b="1" i="0" dirty="0">
                        <a:solidFill>
                          <a:schemeClr val="tx1"/>
                        </a:solidFill>
                        <a:effectLst/>
                        <a:latin typeface="Montserrat"/>
                      </a:endParaRPr>
                    </a:p>
                    <a:p>
                      <a:pPr marL="0" indent="0" algn="ctr"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GB" sz="1100" b="0" i="0" dirty="0">
                        <a:solidFill>
                          <a:schemeClr val="tx1"/>
                        </a:solidFill>
                        <a:effectLst/>
                        <a:latin typeface="Montserrat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GB" sz="1100" b="1" i="0" dirty="0">
                        <a:solidFill>
                          <a:schemeClr val="tx1"/>
                        </a:solidFill>
                        <a:effectLst/>
                        <a:latin typeface="Montserrat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GB" sz="1100" b="1" i="0" dirty="0">
                        <a:solidFill>
                          <a:schemeClr val="tx1"/>
                        </a:solidFill>
                        <a:effectLst/>
                        <a:latin typeface="Montserrat"/>
                      </a:endParaRPr>
                    </a:p>
                  </a:txBody>
                  <a:tcPr marL="52368" marR="52368" marT="0" marB="0" anchor="ctr">
                    <a:lnL w="1905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26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100" b="0" i="1" dirty="0">
                        <a:solidFill>
                          <a:schemeClr val="tx1"/>
                        </a:solidFill>
                        <a:effectLst/>
                        <a:latin typeface="Montserrat"/>
                      </a:endParaRPr>
                    </a:p>
                    <a:p>
                      <a:pPr marL="0" marR="0" lvl="0" indent="0" algn="ctr" defTabSz="91426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i="1" dirty="0" err="1">
                          <a:solidFill>
                            <a:schemeClr val="tx1"/>
                          </a:solidFill>
                          <a:effectLst/>
                          <a:latin typeface="Montserrat"/>
                        </a:rPr>
                        <a:t>Kdo</a:t>
                      </a:r>
                      <a:r>
                        <a:rPr lang="en-GB" sz="1100" b="0" i="1" dirty="0">
                          <a:solidFill>
                            <a:schemeClr val="tx1"/>
                          </a:solidFill>
                          <a:effectLst/>
                          <a:latin typeface="Montserrat"/>
                        </a:rPr>
                        <a:t> </a:t>
                      </a:r>
                      <a:r>
                        <a:rPr lang="en-GB" sz="1100" b="0" i="1" dirty="0" err="1">
                          <a:solidFill>
                            <a:schemeClr val="tx1"/>
                          </a:solidFill>
                          <a:effectLst/>
                          <a:latin typeface="Montserrat"/>
                        </a:rPr>
                        <a:t>ima</a:t>
                      </a:r>
                      <a:r>
                        <a:rPr lang="en-GB" sz="1100" b="0" i="1" dirty="0">
                          <a:solidFill>
                            <a:schemeClr val="tx1"/>
                          </a:solidFill>
                          <a:effectLst/>
                          <a:latin typeface="Montserrat"/>
                        </a:rPr>
                        <a:t> </a:t>
                      </a:r>
                      <a:r>
                        <a:rPr lang="en-GB" sz="1100" b="0" i="1" dirty="0" err="1">
                          <a:solidFill>
                            <a:schemeClr val="tx1"/>
                          </a:solidFill>
                          <a:effectLst/>
                          <a:latin typeface="Montserrat"/>
                        </a:rPr>
                        <a:t>visoko</a:t>
                      </a:r>
                      <a:r>
                        <a:rPr lang="en-GB" sz="1100" b="0" i="1" dirty="0">
                          <a:solidFill>
                            <a:schemeClr val="tx1"/>
                          </a:solidFill>
                          <a:effectLst/>
                          <a:latin typeface="Montserrat"/>
                        </a:rPr>
                        <a:t> </a:t>
                      </a:r>
                      <a:r>
                        <a:rPr lang="en-GB" sz="1100" b="0" i="1" dirty="0" err="1">
                          <a:solidFill>
                            <a:schemeClr val="tx1"/>
                          </a:solidFill>
                          <a:effectLst/>
                          <a:latin typeface="Montserrat"/>
                        </a:rPr>
                        <a:t>stopnjo</a:t>
                      </a:r>
                      <a:r>
                        <a:rPr lang="en-GB" sz="1100" b="0" i="1" dirty="0">
                          <a:solidFill>
                            <a:schemeClr val="tx1"/>
                          </a:solidFill>
                          <a:effectLst/>
                          <a:latin typeface="Montserrat"/>
                        </a:rPr>
                        <a:t> </a:t>
                      </a:r>
                      <a:r>
                        <a:rPr lang="en-GB" sz="1100" b="0" i="1" dirty="0" err="1">
                          <a:solidFill>
                            <a:schemeClr val="tx1"/>
                          </a:solidFill>
                          <a:effectLst/>
                          <a:latin typeface="Montserrat"/>
                        </a:rPr>
                        <a:t>vpliva</a:t>
                      </a:r>
                      <a:r>
                        <a:rPr lang="en-GB" sz="1100" b="0" i="1" dirty="0">
                          <a:solidFill>
                            <a:schemeClr val="tx1"/>
                          </a:solidFill>
                          <a:effectLst/>
                          <a:latin typeface="Montserrat"/>
                        </a:rPr>
                        <a:t> in </a:t>
                      </a:r>
                      <a:r>
                        <a:rPr lang="en-GB" sz="1100" b="0" i="1" dirty="0" err="1">
                          <a:solidFill>
                            <a:schemeClr val="tx1"/>
                          </a:solidFill>
                          <a:effectLst/>
                          <a:latin typeface="Montserrat"/>
                        </a:rPr>
                        <a:t>veliko</a:t>
                      </a:r>
                      <a:r>
                        <a:rPr lang="en-GB" sz="1100" b="0" i="1" dirty="0">
                          <a:solidFill>
                            <a:schemeClr val="tx1"/>
                          </a:solidFill>
                          <a:effectLst/>
                          <a:latin typeface="Montserrat"/>
                        </a:rPr>
                        <a:t> </a:t>
                      </a:r>
                      <a:r>
                        <a:rPr lang="en-GB" sz="1100" b="0" i="1" dirty="0" err="1">
                          <a:solidFill>
                            <a:schemeClr val="tx1"/>
                          </a:solidFill>
                          <a:effectLst/>
                          <a:latin typeface="Montserrat"/>
                        </a:rPr>
                        <a:t>zanimanje</a:t>
                      </a:r>
                      <a:r>
                        <a:rPr lang="en-GB" sz="1100" b="0" i="1" dirty="0">
                          <a:solidFill>
                            <a:schemeClr val="tx1"/>
                          </a:solidFill>
                          <a:effectLst/>
                          <a:latin typeface="Montserrat"/>
                        </a:rPr>
                        <a:t> </a:t>
                      </a:r>
                      <a:r>
                        <a:rPr lang="en-GB" sz="1100" b="0" i="1" dirty="0" err="1">
                          <a:solidFill>
                            <a:schemeClr val="tx1"/>
                          </a:solidFill>
                          <a:effectLst/>
                          <a:latin typeface="Montserrat"/>
                        </a:rPr>
                        <a:t>za</a:t>
                      </a:r>
                      <a:r>
                        <a:rPr lang="en-GB" sz="1100" b="0" i="1" dirty="0">
                          <a:solidFill>
                            <a:schemeClr val="tx1"/>
                          </a:solidFill>
                          <a:effectLst/>
                          <a:latin typeface="Montserrat"/>
                        </a:rPr>
                        <a:t> </a:t>
                      </a:r>
                      <a:r>
                        <a:rPr lang="en-GB" sz="1100" b="0" i="1" dirty="0" err="1">
                          <a:solidFill>
                            <a:schemeClr val="tx1"/>
                          </a:solidFill>
                          <a:effectLst/>
                          <a:latin typeface="Montserrat"/>
                        </a:rPr>
                        <a:t>vaš</a:t>
                      </a:r>
                      <a:r>
                        <a:rPr lang="en-GB" sz="1100" b="0" i="1" dirty="0">
                          <a:solidFill>
                            <a:schemeClr val="tx1"/>
                          </a:solidFill>
                          <a:effectLst/>
                          <a:latin typeface="Montserrat"/>
                        </a:rPr>
                        <a:t> </a:t>
                      </a:r>
                      <a:r>
                        <a:rPr lang="en-GB" sz="1100" b="0" i="1" dirty="0" err="1">
                          <a:solidFill>
                            <a:schemeClr val="tx1"/>
                          </a:solidFill>
                          <a:effectLst/>
                          <a:latin typeface="Montserrat"/>
                        </a:rPr>
                        <a:t>projekt</a:t>
                      </a:r>
                      <a:r>
                        <a:rPr lang="en-GB" sz="1100" b="0" i="1" dirty="0">
                          <a:solidFill>
                            <a:schemeClr val="tx1"/>
                          </a:solidFill>
                          <a:effectLst/>
                          <a:latin typeface="Montserrat"/>
                        </a:rPr>
                        <a:t>?</a:t>
                      </a:r>
                    </a:p>
                    <a:p>
                      <a:pPr marL="0" marR="0" lvl="0" indent="0" algn="ctr" defTabSz="91426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100" b="1" i="0" dirty="0">
                        <a:effectLst/>
                        <a:latin typeface="Montserrat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b="1" i="0" dirty="0" err="1">
                          <a:effectLst/>
                          <a:latin typeface="Montserrat"/>
                        </a:rPr>
                        <a:t>Ostanite</a:t>
                      </a:r>
                      <a:r>
                        <a:rPr lang="en-GB" sz="1100" b="1" i="0" dirty="0">
                          <a:effectLst/>
                          <a:latin typeface="Montserrat"/>
                        </a:rPr>
                        <a:t> v </a:t>
                      </a:r>
                      <a:r>
                        <a:rPr lang="en-GB" sz="1100" b="1" i="0" dirty="0" err="1">
                          <a:effectLst/>
                          <a:latin typeface="Montserrat"/>
                        </a:rPr>
                        <a:t>tesnih</a:t>
                      </a:r>
                      <a:r>
                        <a:rPr lang="en-GB" sz="1100" b="1" i="0" dirty="0">
                          <a:effectLst/>
                          <a:latin typeface="Montserrat"/>
                        </a:rPr>
                        <a:t> </a:t>
                      </a:r>
                      <a:r>
                        <a:rPr lang="en-GB" sz="1100" b="1" i="0" dirty="0" err="1">
                          <a:effectLst/>
                          <a:latin typeface="Montserrat"/>
                        </a:rPr>
                        <a:t>stikih</a:t>
                      </a:r>
                      <a:endParaRPr lang="en-GB" sz="1100" b="1" i="0" dirty="0">
                        <a:effectLst/>
                        <a:latin typeface="Montserrat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GB" sz="1100" b="1" i="0" dirty="0">
                        <a:effectLst/>
                        <a:latin typeface="Montserrat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GB" sz="1100" b="1" i="0" dirty="0">
                        <a:effectLst/>
                        <a:latin typeface="Montserrat"/>
                      </a:endParaRPr>
                    </a:p>
                  </a:txBody>
                  <a:tcPr marL="52368" marR="52368" marT="0" marB="0" anchor="ctr">
                    <a:lnL w="1905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90114484"/>
                  </a:ext>
                </a:extLst>
              </a:tr>
              <a:tr h="1558142"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de-AT" sz="2000" dirty="0">
                        <a:solidFill>
                          <a:srgbClr val="FDC608"/>
                        </a:solidFill>
                        <a:effectLst/>
                        <a:latin typeface="Montserra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368" marR="52368" marT="0" marB="0" vert="vert270" anchor="ctr">
                    <a:lnR w="381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b="1" i="1" dirty="0" err="1">
                          <a:effectLst/>
                          <a:latin typeface="Montserrat"/>
                        </a:rPr>
                        <a:t>Nizka</a:t>
                      </a:r>
                      <a:endParaRPr lang="de-AT" sz="1100" b="1" i="1" dirty="0">
                        <a:effectLst/>
                        <a:latin typeface="Montserra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368" marR="52368" marT="0" marB="0" anchor="ctr">
                    <a:lnL w="1905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26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i="1" dirty="0" err="1">
                          <a:solidFill>
                            <a:schemeClr val="tx1"/>
                          </a:solidFill>
                          <a:effectLst/>
                          <a:latin typeface="Montserrat"/>
                        </a:rPr>
                        <a:t>Kdo</a:t>
                      </a:r>
                      <a:r>
                        <a:rPr lang="en-GB" sz="1100" b="0" i="1" dirty="0">
                          <a:solidFill>
                            <a:schemeClr val="tx1"/>
                          </a:solidFill>
                          <a:effectLst/>
                          <a:latin typeface="Montserrat"/>
                        </a:rPr>
                        <a:t> </a:t>
                      </a:r>
                      <a:r>
                        <a:rPr lang="en-GB" sz="1100" b="0" i="1" dirty="0" err="1">
                          <a:solidFill>
                            <a:schemeClr val="tx1"/>
                          </a:solidFill>
                          <a:effectLst/>
                          <a:latin typeface="Montserrat"/>
                        </a:rPr>
                        <a:t>ima</a:t>
                      </a:r>
                      <a:r>
                        <a:rPr lang="en-GB" sz="1100" b="0" i="1" dirty="0">
                          <a:solidFill>
                            <a:schemeClr val="tx1"/>
                          </a:solidFill>
                          <a:effectLst/>
                          <a:latin typeface="Montserrat"/>
                        </a:rPr>
                        <a:t> </a:t>
                      </a:r>
                      <a:r>
                        <a:rPr lang="en-GB" sz="1100" b="0" i="1" dirty="0" err="1">
                          <a:solidFill>
                            <a:schemeClr val="tx1"/>
                          </a:solidFill>
                          <a:effectLst/>
                          <a:latin typeface="Montserrat"/>
                        </a:rPr>
                        <a:t>nizko</a:t>
                      </a:r>
                      <a:r>
                        <a:rPr lang="en-GB" sz="1100" b="0" i="1" dirty="0">
                          <a:solidFill>
                            <a:schemeClr val="tx1"/>
                          </a:solidFill>
                          <a:effectLst/>
                          <a:latin typeface="Montserrat"/>
                        </a:rPr>
                        <a:t> </a:t>
                      </a:r>
                      <a:r>
                        <a:rPr lang="en-GB" sz="1100" b="0" i="1" dirty="0" err="1">
                          <a:solidFill>
                            <a:schemeClr val="tx1"/>
                          </a:solidFill>
                          <a:effectLst/>
                          <a:latin typeface="Montserrat"/>
                        </a:rPr>
                        <a:t>stopnjo</a:t>
                      </a:r>
                      <a:r>
                        <a:rPr lang="en-GB" sz="1100" b="0" i="1" dirty="0">
                          <a:solidFill>
                            <a:schemeClr val="tx1"/>
                          </a:solidFill>
                          <a:effectLst/>
                          <a:latin typeface="Montserrat"/>
                        </a:rPr>
                        <a:t> </a:t>
                      </a:r>
                      <a:r>
                        <a:rPr lang="en-GB" sz="1100" b="0" i="1" dirty="0" err="1">
                          <a:solidFill>
                            <a:schemeClr val="tx1"/>
                          </a:solidFill>
                          <a:effectLst/>
                          <a:latin typeface="Montserrat"/>
                        </a:rPr>
                        <a:t>vpliva</a:t>
                      </a:r>
                      <a:r>
                        <a:rPr lang="en-GB" sz="1100" b="0" i="1" dirty="0">
                          <a:solidFill>
                            <a:schemeClr val="tx1"/>
                          </a:solidFill>
                          <a:effectLst/>
                          <a:latin typeface="Montserrat"/>
                        </a:rPr>
                        <a:t> in </a:t>
                      </a:r>
                      <a:r>
                        <a:rPr lang="en-GB" sz="1100" b="0" i="1" dirty="0" err="1">
                          <a:solidFill>
                            <a:schemeClr val="tx1"/>
                          </a:solidFill>
                          <a:effectLst/>
                          <a:latin typeface="Montserrat"/>
                        </a:rPr>
                        <a:t>nizko</a:t>
                      </a:r>
                      <a:r>
                        <a:rPr lang="en-GB" sz="1100" b="0" i="1" dirty="0">
                          <a:solidFill>
                            <a:schemeClr val="tx1"/>
                          </a:solidFill>
                          <a:effectLst/>
                          <a:latin typeface="Montserrat"/>
                        </a:rPr>
                        <a:t> </a:t>
                      </a:r>
                      <a:r>
                        <a:rPr lang="en-GB" sz="1100" b="0" i="1" dirty="0" err="1">
                          <a:solidFill>
                            <a:schemeClr val="tx1"/>
                          </a:solidFill>
                          <a:effectLst/>
                          <a:latin typeface="Montserrat"/>
                        </a:rPr>
                        <a:t>stopnjo</a:t>
                      </a:r>
                      <a:r>
                        <a:rPr lang="en-GB" sz="1100" b="0" i="1" dirty="0">
                          <a:solidFill>
                            <a:schemeClr val="tx1"/>
                          </a:solidFill>
                          <a:effectLst/>
                          <a:latin typeface="Montserrat"/>
                        </a:rPr>
                        <a:t> zanimanja </a:t>
                      </a:r>
                      <a:r>
                        <a:rPr lang="en-GB" sz="1100" b="0" i="1" dirty="0" err="1">
                          <a:solidFill>
                            <a:schemeClr val="tx1"/>
                          </a:solidFill>
                          <a:effectLst/>
                          <a:latin typeface="Montserrat"/>
                        </a:rPr>
                        <a:t>za</a:t>
                      </a:r>
                      <a:r>
                        <a:rPr lang="en-GB" sz="1100" b="0" i="1" dirty="0">
                          <a:solidFill>
                            <a:schemeClr val="tx1"/>
                          </a:solidFill>
                          <a:effectLst/>
                          <a:latin typeface="Montserrat"/>
                        </a:rPr>
                        <a:t> </a:t>
                      </a:r>
                      <a:r>
                        <a:rPr lang="en-GB" sz="1100" b="0" i="1" dirty="0" err="1">
                          <a:solidFill>
                            <a:schemeClr val="tx1"/>
                          </a:solidFill>
                          <a:effectLst/>
                          <a:latin typeface="Montserrat"/>
                        </a:rPr>
                        <a:t>vaš</a:t>
                      </a:r>
                      <a:r>
                        <a:rPr lang="en-GB" sz="1100" b="0" i="1" dirty="0">
                          <a:solidFill>
                            <a:schemeClr val="tx1"/>
                          </a:solidFill>
                          <a:effectLst/>
                          <a:latin typeface="Montserrat"/>
                        </a:rPr>
                        <a:t> </a:t>
                      </a:r>
                      <a:r>
                        <a:rPr lang="en-GB" sz="1100" b="0" i="1" dirty="0" err="1">
                          <a:solidFill>
                            <a:schemeClr val="tx1"/>
                          </a:solidFill>
                          <a:effectLst/>
                          <a:latin typeface="Montserrat"/>
                        </a:rPr>
                        <a:t>projekt</a:t>
                      </a:r>
                      <a:r>
                        <a:rPr lang="en-GB" sz="1100" b="0" i="1" dirty="0">
                          <a:solidFill>
                            <a:schemeClr val="tx1"/>
                          </a:solidFill>
                          <a:effectLst/>
                          <a:latin typeface="Montserrat"/>
                        </a:rPr>
                        <a:t>?</a:t>
                      </a:r>
                    </a:p>
                    <a:p>
                      <a:pPr marL="0" marR="0" lvl="0" indent="0" algn="ctr" defTabSz="91426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100" b="1" i="0" dirty="0">
                        <a:solidFill>
                          <a:schemeClr val="tx1"/>
                        </a:solidFill>
                        <a:effectLst/>
                        <a:latin typeface="Montserrat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b="1" i="0" dirty="0" err="1">
                          <a:solidFill>
                            <a:schemeClr val="tx1"/>
                          </a:solidFill>
                          <a:effectLst/>
                          <a:latin typeface="Montserrat"/>
                        </a:rPr>
                        <a:t>Minimalen</a:t>
                      </a:r>
                      <a:r>
                        <a:rPr lang="en-GB" sz="1100" b="1" i="0" dirty="0">
                          <a:solidFill>
                            <a:schemeClr val="tx1"/>
                          </a:solidFill>
                          <a:effectLst/>
                          <a:latin typeface="Montserrat"/>
                        </a:rPr>
                        <a:t> </a:t>
                      </a:r>
                      <a:r>
                        <a:rPr lang="en-GB" sz="1100" b="1" i="0" dirty="0" err="1">
                          <a:solidFill>
                            <a:schemeClr val="tx1"/>
                          </a:solidFill>
                          <a:effectLst/>
                          <a:latin typeface="Montserrat"/>
                        </a:rPr>
                        <a:t>nadzor</a:t>
                      </a:r>
                      <a:r>
                        <a:rPr lang="sl-SI" sz="1100" b="1" i="0" dirty="0">
                          <a:solidFill>
                            <a:schemeClr val="tx1"/>
                          </a:solidFill>
                          <a:effectLst/>
                          <a:latin typeface="Montserrat"/>
                        </a:rPr>
                        <a:t>/vpogled</a:t>
                      </a:r>
                      <a:r>
                        <a:rPr lang="sl-SI" sz="1100" b="1" i="0" baseline="0" dirty="0">
                          <a:solidFill>
                            <a:schemeClr val="tx1"/>
                          </a:solidFill>
                          <a:effectLst/>
                          <a:latin typeface="Montserrat"/>
                        </a:rPr>
                        <a:t> v projekt</a:t>
                      </a:r>
                      <a:endParaRPr lang="en-GB" sz="1100" b="1" i="0" dirty="0">
                        <a:solidFill>
                          <a:schemeClr val="tx1"/>
                        </a:solidFill>
                        <a:effectLst/>
                        <a:latin typeface="Montserrat"/>
                      </a:endParaRPr>
                    </a:p>
                  </a:txBody>
                  <a:tcPr marL="52368" marR="52368" marT="0" marB="0" anchor="ctr">
                    <a:lnL w="1905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26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i="1" dirty="0" err="1">
                          <a:solidFill>
                            <a:schemeClr val="tx1"/>
                          </a:solidFill>
                          <a:effectLst/>
                          <a:latin typeface="Montserrat"/>
                        </a:rPr>
                        <a:t>Kdo</a:t>
                      </a:r>
                      <a:r>
                        <a:rPr lang="en-GB" sz="1100" b="0" i="1" dirty="0">
                          <a:solidFill>
                            <a:schemeClr val="tx1"/>
                          </a:solidFill>
                          <a:effectLst/>
                          <a:latin typeface="Montserrat"/>
                        </a:rPr>
                        <a:t> </a:t>
                      </a:r>
                      <a:r>
                        <a:rPr lang="en-GB" sz="1100" b="0" i="1" dirty="0" err="1">
                          <a:solidFill>
                            <a:schemeClr val="tx1"/>
                          </a:solidFill>
                          <a:effectLst/>
                          <a:latin typeface="Montserrat"/>
                        </a:rPr>
                        <a:t>ima</a:t>
                      </a:r>
                      <a:r>
                        <a:rPr lang="en-GB" sz="1100" b="0" i="1" dirty="0">
                          <a:solidFill>
                            <a:schemeClr val="tx1"/>
                          </a:solidFill>
                          <a:effectLst/>
                          <a:latin typeface="Montserrat"/>
                        </a:rPr>
                        <a:t> </a:t>
                      </a:r>
                      <a:r>
                        <a:rPr lang="en-GB" sz="1100" b="0" i="1" dirty="0" err="1">
                          <a:solidFill>
                            <a:schemeClr val="tx1"/>
                          </a:solidFill>
                          <a:effectLst/>
                          <a:latin typeface="Montserrat"/>
                        </a:rPr>
                        <a:t>nizek</a:t>
                      </a:r>
                      <a:r>
                        <a:rPr lang="en-GB" sz="1100" b="0" i="1" dirty="0">
                          <a:solidFill>
                            <a:schemeClr val="tx1"/>
                          </a:solidFill>
                          <a:effectLst/>
                          <a:latin typeface="Montserrat"/>
                        </a:rPr>
                        <a:t> </a:t>
                      </a:r>
                      <a:r>
                        <a:rPr lang="en-GB" sz="1100" b="0" i="1" dirty="0" err="1">
                          <a:solidFill>
                            <a:schemeClr val="tx1"/>
                          </a:solidFill>
                          <a:effectLst/>
                          <a:latin typeface="Montserrat"/>
                        </a:rPr>
                        <a:t>vpliv</a:t>
                      </a:r>
                      <a:r>
                        <a:rPr lang="en-GB" sz="1100" b="0" i="1" dirty="0">
                          <a:solidFill>
                            <a:schemeClr val="tx1"/>
                          </a:solidFill>
                          <a:effectLst/>
                          <a:latin typeface="Montserrat"/>
                        </a:rPr>
                        <a:t> in </a:t>
                      </a:r>
                      <a:r>
                        <a:rPr lang="en-GB" sz="1100" b="0" i="1" dirty="0" err="1">
                          <a:solidFill>
                            <a:schemeClr val="tx1"/>
                          </a:solidFill>
                          <a:effectLst/>
                          <a:latin typeface="Montserrat"/>
                        </a:rPr>
                        <a:t>veliko</a:t>
                      </a:r>
                      <a:r>
                        <a:rPr lang="en-GB" sz="1100" b="0" i="1" dirty="0">
                          <a:solidFill>
                            <a:schemeClr val="tx1"/>
                          </a:solidFill>
                          <a:effectLst/>
                          <a:latin typeface="Montserrat"/>
                        </a:rPr>
                        <a:t> </a:t>
                      </a:r>
                      <a:r>
                        <a:rPr lang="en-GB" sz="1100" b="0" i="1" dirty="0" err="1">
                          <a:solidFill>
                            <a:schemeClr val="tx1"/>
                          </a:solidFill>
                          <a:effectLst/>
                          <a:latin typeface="Montserrat"/>
                        </a:rPr>
                        <a:t>zanimanje</a:t>
                      </a:r>
                      <a:r>
                        <a:rPr lang="en-GB" sz="1100" b="0" i="1" dirty="0">
                          <a:solidFill>
                            <a:schemeClr val="tx1"/>
                          </a:solidFill>
                          <a:effectLst/>
                          <a:latin typeface="Montserrat"/>
                        </a:rPr>
                        <a:t> </a:t>
                      </a:r>
                      <a:r>
                        <a:rPr lang="en-GB" sz="1100" b="0" i="1" dirty="0" err="1">
                          <a:solidFill>
                            <a:schemeClr val="tx1"/>
                          </a:solidFill>
                          <a:effectLst/>
                          <a:latin typeface="Montserrat"/>
                        </a:rPr>
                        <a:t>za</a:t>
                      </a:r>
                      <a:r>
                        <a:rPr lang="en-GB" sz="1100" b="0" i="1" dirty="0">
                          <a:solidFill>
                            <a:schemeClr val="tx1"/>
                          </a:solidFill>
                          <a:effectLst/>
                          <a:latin typeface="Montserrat"/>
                        </a:rPr>
                        <a:t> </a:t>
                      </a:r>
                      <a:r>
                        <a:rPr lang="en-GB" sz="1100" b="0" i="1" dirty="0" err="1">
                          <a:solidFill>
                            <a:schemeClr val="tx1"/>
                          </a:solidFill>
                          <a:effectLst/>
                          <a:latin typeface="Montserrat"/>
                        </a:rPr>
                        <a:t>vaš</a:t>
                      </a:r>
                      <a:r>
                        <a:rPr lang="en-GB" sz="1100" b="0" i="1" dirty="0">
                          <a:solidFill>
                            <a:schemeClr val="tx1"/>
                          </a:solidFill>
                          <a:effectLst/>
                          <a:latin typeface="Montserrat"/>
                        </a:rPr>
                        <a:t> </a:t>
                      </a:r>
                      <a:r>
                        <a:rPr lang="en-GB" sz="1100" b="0" i="1" dirty="0" err="1">
                          <a:solidFill>
                            <a:schemeClr val="tx1"/>
                          </a:solidFill>
                          <a:effectLst/>
                          <a:latin typeface="Montserrat"/>
                        </a:rPr>
                        <a:t>projekt</a:t>
                      </a:r>
                      <a:r>
                        <a:rPr lang="en-GB" sz="1100" b="0" i="1" dirty="0">
                          <a:solidFill>
                            <a:schemeClr val="tx1"/>
                          </a:solidFill>
                          <a:effectLst/>
                          <a:latin typeface="Montserrat"/>
                        </a:rPr>
                        <a:t>?</a:t>
                      </a:r>
                    </a:p>
                    <a:p>
                      <a:pPr marL="0" marR="0" lvl="0" indent="0" algn="ctr" defTabSz="91426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100" b="1" i="0" dirty="0">
                        <a:effectLst/>
                        <a:latin typeface="Montserrat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b="1" i="0" dirty="0" err="1">
                          <a:effectLst/>
                          <a:latin typeface="Montserrat"/>
                        </a:rPr>
                        <a:t>Naj</a:t>
                      </a:r>
                      <a:r>
                        <a:rPr lang="en-GB" sz="1100" b="1" i="0" baseline="0" dirty="0">
                          <a:effectLst/>
                          <a:latin typeface="Montserrat"/>
                        </a:rPr>
                        <a:t> </a:t>
                      </a:r>
                      <a:r>
                        <a:rPr lang="en-GB" sz="1100" b="1" i="0" baseline="0" dirty="0" err="1">
                          <a:effectLst/>
                          <a:latin typeface="Montserrat"/>
                        </a:rPr>
                        <a:t>bo</a:t>
                      </a:r>
                      <a:r>
                        <a:rPr lang="en-GB" sz="1100" b="1" i="0" baseline="0" dirty="0">
                          <a:effectLst/>
                          <a:latin typeface="Montserrat"/>
                        </a:rPr>
                        <a:t> </a:t>
                      </a:r>
                      <a:r>
                        <a:rPr lang="en-GB" sz="1100" b="1" i="0" baseline="0" dirty="0" err="1">
                          <a:effectLst/>
                          <a:latin typeface="Montserrat"/>
                        </a:rPr>
                        <a:t>na</a:t>
                      </a:r>
                      <a:r>
                        <a:rPr lang="en-GB" sz="1100" b="1" i="0" baseline="0" dirty="0">
                          <a:effectLst/>
                          <a:latin typeface="Montserrat"/>
                        </a:rPr>
                        <a:t> </a:t>
                      </a:r>
                      <a:r>
                        <a:rPr lang="en-GB" sz="1100" b="1" i="0" baseline="0" dirty="0" err="1">
                          <a:effectLst/>
                          <a:latin typeface="Montserrat"/>
                        </a:rPr>
                        <a:t>tekočem</a:t>
                      </a:r>
                      <a:endParaRPr lang="en-GB" sz="1100" b="1" i="0" dirty="0">
                        <a:effectLst/>
                        <a:latin typeface="Montserrat"/>
                      </a:endParaRPr>
                    </a:p>
                  </a:txBody>
                  <a:tcPr marL="52368" marR="52368" marT="0" marB="0" anchor="ctr">
                    <a:lnL w="1905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85477144"/>
                  </a:ext>
                </a:extLst>
              </a:tr>
            </a:tbl>
          </a:graphicData>
        </a:graphic>
      </p:graphicFrame>
      <p:sp>
        <p:nvSpPr>
          <p:cNvPr id="7" name="Titel 4"/>
          <p:cNvSpPr>
            <a:spLocks noGrp="1"/>
          </p:cNvSpPr>
          <p:nvPr>
            <p:ph type="title"/>
          </p:nvPr>
        </p:nvSpPr>
        <p:spPr>
          <a:xfrm>
            <a:off x="216976" y="167640"/>
            <a:ext cx="6892162" cy="1084586"/>
          </a:xfrm>
        </p:spPr>
        <p:txBody>
          <a:bodyPr/>
          <a:lstStyle/>
          <a:p>
            <a:pPr>
              <a:tabLst>
                <a:tab pos="2603500" algn="l"/>
              </a:tabLst>
            </a:pPr>
            <a:r>
              <a:rPr lang="en-GB" dirty="0"/>
              <a:t>Organizacijska </a:t>
            </a:r>
            <a:r>
              <a:rPr lang="en-GB" dirty="0" err="1"/>
              <a:t>struktura</a:t>
            </a:r>
            <a:r>
              <a:rPr lang="en-GB" dirty="0"/>
              <a:t> &amp; </a:t>
            </a:r>
            <a:r>
              <a:rPr lang="en-GB" dirty="0" err="1"/>
              <a:t>partnerji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055323097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1200"/>
              </a:spcBef>
              <a:buNone/>
            </a:pPr>
            <a:r>
              <a:rPr lang="en-GB" b="1" dirty="0" err="1">
                <a:latin typeface="Montserrat Light" panose="00000400000000000000" pitchFamily="50" charset="0"/>
              </a:rPr>
              <a:t>Organizacijsk</a:t>
            </a:r>
            <a:r>
              <a:rPr lang="sl-SI" b="1" dirty="0">
                <a:latin typeface="Montserrat Light" panose="00000400000000000000" pitchFamily="50" charset="0"/>
              </a:rPr>
              <a:t>a</a:t>
            </a:r>
            <a:r>
              <a:rPr lang="en-GB" b="1" dirty="0">
                <a:latin typeface="Montserrat Light" panose="00000400000000000000" pitchFamily="50" charset="0"/>
              </a:rPr>
              <a:t> </a:t>
            </a:r>
            <a:r>
              <a:rPr lang="en-GB" b="1" dirty="0" err="1">
                <a:latin typeface="Montserrat Light" panose="00000400000000000000" pitchFamily="50" charset="0"/>
              </a:rPr>
              <a:t>shem</a:t>
            </a:r>
            <a:r>
              <a:rPr lang="sl-SI" b="1" dirty="0">
                <a:latin typeface="Montserrat Light" panose="00000400000000000000" pitchFamily="50" charset="0"/>
              </a:rPr>
              <a:t>a</a:t>
            </a:r>
            <a:endParaRPr lang="en-GB" b="1" dirty="0">
              <a:latin typeface="Montserrat Light" panose="00000400000000000000" pitchFamily="2" charset="0"/>
            </a:endParaRPr>
          </a:p>
          <a:p>
            <a:pPr marL="0" indent="0">
              <a:spcBef>
                <a:spcPts val="1200"/>
              </a:spcBef>
              <a:buNone/>
            </a:pPr>
            <a:endParaRPr lang="en-GB" b="1" noProof="0" dirty="0">
              <a:latin typeface="Montserrat Light" panose="00000400000000000000" pitchFamily="2" charset="0"/>
            </a:endParaRPr>
          </a:p>
          <a:p>
            <a:pPr marL="0" indent="0">
              <a:spcBef>
                <a:spcPts val="1200"/>
              </a:spcBef>
              <a:buNone/>
            </a:pPr>
            <a:endParaRPr lang="en-GB" b="1" noProof="0" dirty="0">
              <a:latin typeface="Montserrat Light" panose="00000400000000000000" pitchFamily="2" charset="0"/>
            </a:endParaRPr>
          </a:p>
          <a:p>
            <a:pPr marL="0" indent="0">
              <a:spcBef>
                <a:spcPts val="1200"/>
              </a:spcBef>
              <a:buNone/>
            </a:pPr>
            <a:endParaRPr lang="en-GB" b="1" noProof="0" dirty="0">
              <a:latin typeface="Montserrat Light" panose="00000400000000000000" pitchFamily="2" charset="0"/>
            </a:endParaRPr>
          </a:p>
          <a:p>
            <a:pPr marL="0" indent="0">
              <a:spcBef>
                <a:spcPts val="1200"/>
              </a:spcBef>
              <a:buNone/>
            </a:pPr>
            <a:endParaRPr lang="en-GB" b="1" noProof="0" dirty="0">
              <a:latin typeface="Montserrat Light" panose="00000400000000000000" pitchFamily="2" charset="0"/>
            </a:endParaRPr>
          </a:p>
          <a:p>
            <a:pPr>
              <a:spcBef>
                <a:spcPts val="1200"/>
              </a:spcBef>
            </a:pPr>
            <a:endParaRPr lang="en-GB" noProof="0" dirty="0">
              <a:latin typeface="Montserrat Light" panose="00000400000000000000" pitchFamily="50" charset="0"/>
            </a:endParaRPr>
          </a:p>
          <a:p>
            <a:pPr>
              <a:spcBef>
                <a:spcPts val="1200"/>
              </a:spcBef>
            </a:pPr>
            <a:endParaRPr lang="en-GB" b="1" noProof="0" dirty="0">
              <a:latin typeface="Montserrat Light" panose="00000400000000000000" pitchFamily="50" charset="0"/>
            </a:endParaRPr>
          </a:p>
          <a:p>
            <a:pPr marL="0" indent="0">
              <a:buNone/>
            </a:pPr>
            <a:endParaRPr lang="en-GB" noProof="0" dirty="0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AT"/>
          </a:p>
        </p:txBody>
      </p:sp>
      <p:graphicFrame>
        <p:nvGraphicFramePr>
          <p:cNvPr id="9" name="Diagramm 8"/>
          <p:cNvGraphicFramePr/>
          <p:nvPr>
            <p:extLst/>
          </p:nvPr>
        </p:nvGraphicFramePr>
        <p:xfrm>
          <a:off x="1605546" y="2180675"/>
          <a:ext cx="5932908" cy="34904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Titel 4"/>
          <p:cNvSpPr>
            <a:spLocks noGrp="1"/>
          </p:cNvSpPr>
          <p:nvPr>
            <p:ph type="title"/>
          </p:nvPr>
        </p:nvSpPr>
        <p:spPr>
          <a:xfrm>
            <a:off x="214436" y="172856"/>
            <a:ext cx="6646730" cy="1084586"/>
          </a:xfrm>
        </p:spPr>
        <p:txBody>
          <a:bodyPr/>
          <a:lstStyle/>
          <a:p>
            <a:r>
              <a:rPr lang="en-GB" i="1" dirty="0" err="1"/>
              <a:t>Moj</a:t>
            </a:r>
            <a:r>
              <a:rPr lang="en-GB" i="1" dirty="0"/>
              <a:t> </a:t>
            </a:r>
            <a:r>
              <a:rPr lang="en-GB" i="1" dirty="0" err="1"/>
              <a:t>projekt</a:t>
            </a:r>
            <a:r>
              <a:rPr lang="en-GB" i="1" dirty="0"/>
              <a:t>:</a:t>
            </a:r>
            <a:r>
              <a:rPr lang="en-GB" noProof="0" dirty="0"/>
              <a:t/>
            </a:r>
            <a:br>
              <a:rPr lang="en-GB" noProof="0" dirty="0"/>
            </a:br>
            <a:r>
              <a:rPr lang="en-GB" dirty="0"/>
              <a:t>Organizacijska </a:t>
            </a:r>
            <a:r>
              <a:rPr lang="en-GB" dirty="0" err="1"/>
              <a:t>struktura</a:t>
            </a:r>
            <a:r>
              <a:rPr lang="en-GB" dirty="0"/>
              <a:t> &amp; </a:t>
            </a:r>
            <a:r>
              <a:rPr lang="en-GB" dirty="0" err="1"/>
              <a:t>partnerji</a:t>
            </a:r>
            <a:endParaRPr lang="en-GB" sz="2000" noProof="0" dirty="0"/>
          </a:p>
        </p:txBody>
      </p:sp>
      <p:pic>
        <p:nvPicPr>
          <p:cNvPr id="11" name="Grafik 10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394293" y="172856"/>
            <a:ext cx="493571" cy="4935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2430580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1200"/>
              </a:spcBef>
              <a:buNone/>
            </a:pPr>
            <a:r>
              <a:rPr lang="sl-SI" b="1" dirty="0">
                <a:latin typeface="Montserrat Light" panose="00000400000000000000" pitchFamily="50" charset="0"/>
              </a:rPr>
              <a:t>Matrika deležnikov</a:t>
            </a:r>
            <a:endParaRPr lang="en-GB" b="1" dirty="0">
              <a:latin typeface="Montserrat Light" panose="00000400000000000000" pitchFamily="2" charset="0"/>
            </a:endParaRPr>
          </a:p>
          <a:p>
            <a:pPr marL="0" indent="0">
              <a:spcBef>
                <a:spcPts val="1200"/>
              </a:spcBef>
              <a:buNone/>
            </a:pPr>
            <a:endParaRPr lang="en-GB" b="1" noProof="0" dirty="0">
              <a:latin typeface="Montserrat Light" panose="00000400000000000000" pitchFamily="2" charset="0"/>
            </a:endParaRPr>
          </a:p>
          <a:p>
            <a:pPr marL="0" indent="0">
              <a:spcBef>
                <a:spcPts val="1200"/>
              </a:spcBef>
              <a:buNone/>
            </a:pPr>
            <a:endParaRPr lang="en-GB" b="1" noProof="0" dirty="0">
              <a:latin typeface="Montserrat Light" panose="00000400000000000000" pitchFamily="2" charset="0"/>
            </a:endParaRPr>
          </a:p>
          <a:p>
            <a:pPr>
              <a:spcBef>
                <a:spcPts val="1200"/>
              </a:spcBef>
            </a:pPr>
            <a:endParaRPr lang="en-GB" noProof="0" dirty="0">
              <a:latin typeface="Montserrat Light" panose="00000400000000000000" pitchFamily="50" charset="0"/>
            </a:endParaRPr>
          </a:p>
          <a:p>
            <a:pPr>
              <a:spcBef>
                <a:spcPts val="1200"/>
              </a:spcBef>
            </a:pPr>
            <a:endParaRPr lang="en-GB" b="1" noProof="0" dirty="0">
              <a:latin typeface="Montserrat Light" panose="00000400000000000000" pitchFamily="50" charset="0"/>
            </a:endParaRPr>
          </a:p>
          <a:p>
            <a:pPr marL="0" indent="0">
              <a:buNone/>
            </a:pPr>
            <a:endParaRPr lang="en-GB" noProof="0" dirty="0"/>
          </a:p>
        </p:txBody>
      </p:sp>
      <p:graphicFrame>
        <p:nvGraphicFramePr>
          <p:cNvPr id="6" name="Tabelle 5"/>
          <p:cNvGraphicFramePr>
            <a:graphicFrameLocks noGrp="1"/>
          </p:cNvGraphicFramePr>
          <p:nvPr>
            <p:extLst/>
          </p:nvPr>
        </p:nvGraphicFramePr>
        <p:xfrm>
          <a:off x="579112" y="2360058"/>
          <a:ext cx="8128909" cy="34835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39896">
                  <a:extLst>
                    <a:ext uri="{9D8B030D-6E8A-4147-A177-3AD203B41FA5}">
                      <a16:colId xmlns:a16="http://schemas.microsoft.com/office/drawing/2014/main" val="384992768"/>
                    </a:ext>
                  </a:extLst>
                </a:gridCol>
                <a:gridCol w="739238">
                  <a:extLst>
                    <a:ext uri="{9D8B030D-6E8A-4147-A177-3AD203B41FA5}">
                      <a16:colId xmlns:a16="http://schemas.microsoft.com/office/drawing/2014/main" val="1721881652"/>
                    </a:ext>
                  </a:extLst>
                </a:gridCol>
                <a:gridCol w="3159599">
                  <a:extLst>
                    <a:ext uri="{9D8B030D-6E8A-4147-A177-3AD203B41FA5}">
                      <a16:colId xmlns:a16="http://schemas.microsoft.com/office/drawing/2014/main" val="1294157876"/>
                    </a:ext>
                  </a:extLst>
                </a:gridCol>
                <a:gridCol w="3390176">
                  <a:extLst>
                    <a:ext uri="{9D8B030D-6E8A-4147-A177-3AD203B41FA5}">
                      <a16:colId xmlns:a16="http://schemas.microsoft.com/office/drawing/2014/main" val="2577206576"/>
                    </a:ext>
                  </a:extLst>
                </a:gridCol>
              </a:tblGrid>
              <a:tr h="367276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AT" sz="700" dirty="0">
                          <a:effectLst/>
                          <a:latin typeface="Montserrat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de-AT" sz="700" dirty="0">
                          <a:effectLst/>
                          <a:latin typeface="Montserrat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  <a:tabLst>
                          <a:tab pos="534670" algn="l"/>
                        </a:tabLst>
                      </a:pPr>
                      <a:r>
                        <a:rPr lang="de-AT" sz="700" dirty="0">
                          <a:effectLst/>
                          <a:latin typeface="Montserrat"/>
                        </a:rPr>
                        <a:t>	</a:t>
                      </a:r>
                      <a:endParaRPr lang="de-AT" sz="700" dirty="0">
                        <a:effectLst/>
                        <a:latin typeface="Montserra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368" marR="52368" marT="0" marB="0">
                    <a:lnL w="381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FDC608"/>
                          </a:solidFill>
                          <a:effectLst/>
                          <a:latin typeface="Montserrat"/>
                        </a:rPr>
                        <a:t>Stopnja</a:t>
                      </a:r>
                      <a:r>
                        <a:rPr lang="en-GB" sz="1200" baseline="0" dirty="0">
                          <a:solidFill>
                            <a:srgbClr val="FDC608"/>
                          </a:solidFill>
                          <a:effectLst/>
                          <a:latin typeface="Montserrat"/>
                        </a:rPr>
                        <a:t> zanimanja</a:t>
                      </a:r>
                      <a:endParaRPr lang="de-AT" sz="1200" dirty="0">
                        <a:solidFill>
                          <a:srgbClr val="FDC608"/>
                        </a:solidFill>
                        <a:effectLst/>
                        <a:latin typeface="Montserra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368" marR="52368" marT="0" marB="0" anchor="ctr">
                    <a:lnL w="381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73319041"/>
                  </a:ext>
                </a:extLst>
              </a:tr>
              <a:tr h="222592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34670" algn="l"/>
                        </a:tabLst>
                      </a:pPr>
                      <a:endParaRPr lang="de-AT" sz="700" dirty="0">
                        <a:effectLst/>
                        <a:latin typeface="Montserra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368" marR="52368" marT="0" marB="0">
                    <a:lnL w="381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b="1" i="1" dirty="0" err="1">
                          <a:effectLst/>
                          <a:latin typeface="Montserrat"/>
                        </a:rPr>
                        <a:t>Nizka</a:t>
                      </a:r>
                      <a:endParaRPr lang="de-AT" sz="1100" b="1" i="1" dirty="0">
                        <a:effectLst/>
                        <a:latin typeface="Montserra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368" marR="52368" marT="0" marB="0" anchor="ctr">
                    <a:lnL w="381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AT" sz="1100" b="1" i="1" dirty="0" err="1">
                          <a:effectLst/>
                          <a:latin typeface="Montserra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Visoka</a:t>
                      </a:r>
                      <a:endParaRPr lang="de-AT" sz="1100" b="1" i="1" dirty="0">
                        <a:effectLst/>
                        <a:latin typeface="Montserra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368" marR="52368" marT="0" marB="0" anchor="ctr">
                    <a:lnL w="1905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68424948"/>
                  </a:ext>
                </a:extLst>
              </a:tr>
              <a:tr h="1335550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FDC608"/>
                          </a:solidFill>
                          <a:effectLst/>
                          <a:latin typeface="Montserrat"/>
                        </a:rPr>
                        <a:t>Stopnja </a:t>
                      </a:r>
                      <a:r>
                        <a:rPr lang="en-GB" sz="1200" dirty="0" err="1">
                          <a:solidFill>
                            <a:srgbClr val="FDC608"/>
                          </a:solidFill>
                          <a:effectLst/>
                          <a:latin typeface="Montserrat"/>
                        </a:rPr>
                        <a:t>vpilva</a:t>
                      </a:r>
                      <a:endParaRPr lang="de-AT" sz="1200" dirty="0">
                        <a:solidFill>
                          <a:srgbClr val="FDC608"/>
                        </a:solidFill>
                        <a:effectLst/>
                        <a:latin typeface="Montserra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368" marR="52368" marT="0" marB="0" vert="vert270" anchor="ctr">
                    <a:lnL w="381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b="1" i="1" dirty="0" err="1">
                          <a:effectLst/>
                          <a:latin typeface="Montserrat"/>
                        </a:rPr>
                        <a:t>Visoka</a:t>
                      </a:r>
                      <a:endParaRPr lang="de-AT" sz="1100" b="1" i="1" dirty="0">
                        <a:effectLst/>
                        <a:latin typeface="Montserra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368" marR="52368" marT="0" marB="0" anchor="ctr">
                    <a:lnL w="1905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 algn="ctr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100" b="0" i="0" dirty="0">
                        <a:solidFill>
                          <a:schemeClr val="tx1"/>
                        </a:solidFill>
                        <a:effectLst/>
                        <a:latin typeface="Montserrat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GB" sz="1100" b="1" i="0" dirty="0">
                        <a:solidFill>
                          <a:schemeClr val="tx1"/>
                        </a:solidFill>
                        <a:effectLst/>
                        <a:latin typeface="Montserrat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GB" sz="1100" b="1" i="0" dirty="0">
                        <a:solidFill>
                          <a:schemeClr val="tx1"/>
                        </a:solidFill>
                        <a:effectLst/>
                        <a:latin typeface="Montserrat"/>
                      </a:endParaRPr>
                    </a:p>
                  </a:txBody>
                  <a:tcPr marL="52368" marR="52368" marT="0" marB="0" anchor="ctr">
                    <a:lnL w="1905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100" b="1" i="0" dirty="0">
                        <a:effectLst/>
                        <a:latin typeface="Montserrat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GB" sz="1100" b="1" i="0" dirty="0">
                        <a:effectLst/>
                        <a:latin typeface="Montserrat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GB" sz="1100" b="1" i="0" dirty="0">
                        <a:effectLst/>
                        <a:latin typeface="Montserrat"/>
                      </a:endParaRPr>
                    </a:p>
                  </a:txBody>
                  <a:tcPr marL="52368" marR="52368" marT="0" marB="0" anchor="ctr">
                    <a:lnL w="1905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90114484"/>
                  </a:ext>
                </a:extLst>
              </a:tr>
              <a:tr h="1558142"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de-AT" sz="2000" dirty="0">
                        <a:solidFill>
                          <a:srgbClr val="FDC608"/>
                        </a:solidFill>
                        <a:effectLst/>
                        <a:latin typeface="Montserra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368" marR="52368" marT="0" marB="0" vert="vert270" anchor="ctr">
                    <a:lnR w="381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b="1" i="1" dirty="0" err="1">
                          <a:effectLst/>
                          <a:latin typeface="Montserrat"/>
                        </a:rPr>
                        <a:t>Nizka</a:t>
                      </a:r>
                      <a:endParaRPr lang="de-AT" sz="1100" b="1" i="1" dirty="0">
                        <a:effectLst/>
                        <a:latin typeface="Montserra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368" marR="52368" marT="0" marB="0" anchor="ctr">
                    <a:lnL w="1905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100" b="1" i="0" dirty="0">
                        <a:solidFill>
                          <a:schemeClr val="tx1"/>
                        </a:solidFill>
                        <a:effectLst/>
                        <a:latin typeface="Montserrat"/>
                      </a:endParaRPr>
                    </a:p>
                  </a:txBody>
                  <a:tcPr marL="52368" marR="52368" marT="0" marB="0" anchor="ctr">
                    <a:lnL w="1905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100" b="1" i="0" dirty="0">
                        <a:effectLst/>
                        <a:latin typeface="Montserrat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GB" sz="1100" b="1" i="0" dirty="0">
                        <a:effectLst/>
                        <a:latin typeface="Montserrat"/>
                      </a:endParaRPr>
                    </a:p>
                  </a:txBody>
                  <a:tcPr marL="52368" marR="52368" marT="0" marB="0" anchor="ctr">
                    <a:lnL w="1905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85477144"/>
                  </a:ext>
                </a:extLst>
              </a:tr>
            </a:tbl>
          </a:graphicData>
        </a:graphic>
      </p:graphicFrame>
      <p:sp>
        <p:nvSpPr>
          <p:cNvPr id="8" name="Titel 4"/>
          <p:cNvSpPr>
            <a:spLocks noGrp="1"/>
          </p:cNvSpPr>
          <p:nvPr>
            <p:ph type="title"/>
          </p:nvPr>
        </p:nvSpPr>
        <p:spPr>
          <a:xfrm>
            <a:off x="214436" y="172856"/>
            <a:ext cx="6646730" cy="1084586"/>
          </a:xfrm>
        </p:spPr>
        <p:txBody>
          <a:bodyPr/>
          <a:lstStyle/>
          <a:p>
            <a:r>
              <a:rPr lang="en-GB" i="1" dirty="0" err="1"/>
              <a:t>Moj</a:t>
            </a:r>
            <a:r>
              <a:rPr lang="en-GB" i="1" dirty="0"/>
              <a:t> </a:t>
            </a:r>
            <a:r>
              <a:rPr lang="en-GB" i="1" dirty="0" err="1"/>
              <a:t>projekt</a:t>
            </a:r>
            <a:r>
              <a:rPr lang="en-GB" i="1" dirty="0"/>
              <a:t>:</a:t>
            </a:r>
            <a:r>
              <a:rPr lang="en-GB" noProof="0" dirty="0"/>
              <a:t/>
            </a:r>
            <a:br>
              <a:rPr lang="en-GB" noProof="0" dirty="0"/>
            </a:br>
            <a:r>
              <a:rPr lang="en-GB" dirty="0"/>
              <a:t>Organizacijska </a:t>
            </a:r>
            <a:r>
              <a:rPr lang="en-GB" dirty="0" err="1"/>
              <a:t>struktura</a:t>
            </a:r>
            <a:r>
              <a:rPr lang="en-GB" dirty="0"/>
              <a:t> &amp; </a:t>
            </a:r>
            <a:r>
              <a:rPr lang="en-GB" dirty="0" err="1"/>
              <a:t>partnerji</a:t>
            </a:r>
            <a:endParaRPr lang="en-GB" sz="2000" noProof="0" dirty="0"/>
          </a:p>
        </p:txBody>
      </p:sp>
      <p:pic>
        <p:nvPicPr>
          <p:cNvPr id="9" name="Grafik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94293" y="172856"/>
            <a:ext cx="493571" cy="4935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1271515"/>
      </p:ext>
    </p:extLst>
  </p:cSld>
  <p:clrMapOvr>
    <a:masterClrMapping/>
  </p:clrMapOvr>
  <p:transition>
    <p:fade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LANGUAGE" val="German Austria"/>
</p:tagLst>
</file>

<file path=ppt/theme/theme1.xml><?xml version="1.0" encoding="utf-8"?>
<a:theme xmlns:a="http://schemas.openxmlformats.org/drawingml/2006/main" name="WU 4:3">
  <a:themeElements>
    <a:clrScheme name="WU">
      <a:dk1>
        <a:srgbClr val="000000"/>
      </a:dk1>
      <a:lt1>
        <a:srgbClr val="FFFFFF"/>
      </a:lt1>
      <a:dk2>
        <a:srgbClr val="002350"/>
      </a:dk2>
      <a:lt2>
        <a:srgbClr val="E5F5FA"/>
      </a:lt2>
      <a:accent1>
        <a:srgbClr val="0096D3"/>
      </a:accent1>
      <a:accent2>
        <a:srgbClr val="002350"/>
      </a:accent2>
      <a:accent3>
        <a:srgbClr val="4B2582"/>
      </a:accent3>
      <a:accent4>
        <a:srgbClr val="457AA0"/>
      </a:accent4>
      <a:accent5>
        <a:srgbClr val="A592C0"/>
      </a:accent5>
      <a:accent6>
        <a:srgbClr val="80CFE9"/>
      </a:accent6>
      <a:hlink>
        <a:srgbClr val="405A7C"/>
      </a:hlink>
      <a:folHlink>
        <a:srgbClr val="0082AA"/>
      </a:folHlink>
    </a:clrScheme>
    <a:fontScheme name="WU neu">
      <a:majorFont>
        <a:latin typeface="Georgi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WU Farbschema neu">
        <a:dk1>
          <a:srgbClr val="000000"/>
        </a:dk1>
        <a:lt1>
          <a:sysClr val="window" lastClr="FFFFFF"/>
        </a:lt1>
        <a:dk2>
          <a:srgbClr val="002E60"/>
        </a:dk2>
        <a:lt2>
          <a:srgbClr val="E5F5FA"/>
        </a:lt2>
        <a:accent1>
          <a:srgbClr val="0096D3"/>
        </a:accent1>
        <a:accent2>
          <a:srgbClr val="002E60"/>
        </a:accent2>
        <a:accent3>
          <a:srgbClr val="532481"/>
        </a:accent3>
        <a:accent4>
          <a:srgbClr val="457AA0"/>
        </a:accent4>
        <a:accent5>
          <a:srgbClr val="A991C0"/>
        </a:accent5>
        <a:accent6>
          <a:srgbClr val="7FCAE9"/>
        </a:accent6>
        <a:hlink>
          <a:srgbClr val="406288"/>
        </a:hlink>
        <a:folHlink>
          <a:srgbClr val="008FA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WU Musterpräsentation 4x3 [Schreibgeschützt]" id="{9997B9F5-8ACD-42BB-BEBC-3249A4D79116}" vid="{29ED2E11-3DBD-4EEC-9F57-00DBCC414F03}"/>
    </a:ext>
  </a:extLst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Kategorie xmlns="dde413db-0745-4f3a-8dca-564dc7ff6f7d">Präsentationen</Kategorie>
    <Beschreibung xmlns="dde413db-0745-4f3a-8dca-564dc7ff6f7d">Musterpräsentation im Format 4:3</Beschreibung>
    <TaxCatchAll xmlns="08b0a3ee-3d2a-451c-9a1a-7e5d5b0c9c77">
      <Value>266</Value>
      <Value>403</Value>
    </TaxCatchAll>
    <DokumentenartTaxHTField0 xmlns="1a8d9a65-8471-4209-a900-f8e11db75e0a">
      <Terms xmlns="http://schemas.microsoft.com/office/infopath/2007/PartnerControls">
        <TermInfo xmlns="http://schemas.microsoft.com/office/infopath/2007/PartnerControls">
          <TermName xmlns="http://schemas.microsoft.com/office/infopath/2007/PartnerControls">Vorlagen</TermName>
          <TermId xmlns="http://schemas.microsoft.com/office/infopath/2007/PartnerControls">17fc50ed-8ad1-47be-ab12-04243fd74ddb</TermId>
        </TermInfo>
      </Terms>
    </DokumentenartTaxHTField0>
    <WU_x0020_ThemaTaxHTField0 xmlns="1a8d9a65-8471-4209-a900-f8e11db75e0a">
      <Terms xmlns="http://schemas.microsoft.com/office/infopath/2007/PartnerControls">
        <TermInfo xmlns="http://schemas.microsoft.com/office/infopath/2007/PartnerControls">
          <TermName xmlns="http://schemas.microsoft.com/office/infopath/2007/PartnerControls">Corporate Design</TermName>
          <TermId xmlns="http://schemas.microsoft.com/office/infopath/2007/PartnerControls">19895bcd-b158-45ae-ab7b-f5ca217dfcec</TermId>
        </TermInfo>
      </Terms>
    </WU_x0020_ThemaTaxHTField0>
    <Format xmlns="dde413db-0745-4f3a-8dca-564dc7ff6f7d">Microsoft Office 2013/2016</Format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BCF651A35DF3154DB01328AF51148DAE" ma:contentTypeVersion="1" ma:contentTypeDescription="Ein neues Dokument erstellen." ma:contentTypeScope="" ma:versionID="458c1b80f8d593bdc96b60ff34dd40b4">
  <xsd:schema xmlns:xsd="http://www.w3.org/2001/XMLSchema" xmlns:xs="http://www.w3.org/2001/XMLSchema" xmlns:p="http://schemas.microsoft.com/office/2006/metadata/properties" xmlns:ns2="1a8d9a65-8471-4209-a900-f8e11db75e0a" xmlns:ns3="08b0a3ee-3d2a-451c-9a1a-7e5d5b0c9c77" xmlns:ns4="dde413db-0745-4f3a-8dca-564dc7ff6f7d" targetNamespace="http://schemas.microsoft.com/office/2006/metadata/properties" ma:root="true" ma:fieldsID="2d31116d1a6b5af1b4a8b1ba7152d57a" ns2:_="" ns3:_="" ns4:_="">
    <xsd:import namespace="1a8d9a65-8471-4209-a900-f8e11db75e0a"/>
    <xsd:import namespace="08b0a3ee-3d2a-451c-9a1a-7e5d5b0c9c77"/>
    <xsd:import namespace="dde413db-0745-4f3a-8dca-564dc7ff6f7d"/>
    <xsd:element name="properties">
      <xsd:complexType>
        <xsd:sequence>
          <xsd:element name="documentManagement">
            <xsd:complexType>
              <xsd:all>
                <xsd:element ref="ns2:WU_x0020_ThemaTaxHTField0" minOccurs="0"/>
                <xsd:element ref="ns3:TaxCatchAll" minOccurs="0"/>
                <xsd:element ref="ns2:DokumentenartTaxHTField0" minOccurs="0"/>
                <xsd:element ref="ns4:Beschreibung" minOccurs="0"/>
                <xsd:element ref="ns4:Format" minOccurs="0"/>
                <xsd:element ref="ns4:Kategorie" minOccurs="0"/>
                <xsd:element ref="ns3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a8d9a65-8471-4209-a900-f8e11db75e0a" elementFormDefault="qualified">
    <xsd:import namespace="http://schemas.microsoft.com/office/2006/documentManagement/types"/>
    <xsd:import namespace="http://schemas.microsoft.com/office/infopath/2007/PartnerControls"/>
    <xsd:element name="WU_x0020_ThemaTaxHTField0" ma:index="9" nillable="true" ma:taxonomy="true" ma:internalName="WU_x0020_ThemaTaxHTField0" ma:taxonomyFieldName="WU_x0020_Thema" ma:displayName="Schlagwort" ma:default="" ma:fieldId="{a2eb3201-e251-4055-97e9-466604fc777f}" ma:taxonomyMulti="true" ma:sspId="59da4ae5-1217-4de6-bd64-b7a740f353bb" ma:termSetId="c1edca97-812b-4584-b6b5-1e5cade81cae" ma:anchorId="00000000-0000-0000-0000-000000000000" ma:open="true" ma:isKeyword="false">
      <xsd:complexType>
        <xsd:sequence>
          <xsd:element ref="pc:Terms" minOccurs="0" maxOccurs="1"/>
        </xsd:sequence>
      </xsd:complexType>
    </xsd:element>
    <xsd:element name="DokumentenartTaxHTField0" ma:index="12" nillable="true" ma:taxonomy="true" ma:internalName="DokumentenartTaxHTField0" ma:taxonomyFieldName="Dokumentenart" ma:displayName="Dokumentenart" ma:default="" ma:fieldId="{0f2e647f-32b7-4850-b6be-ae358ed71e70}" ma:taxonomyMulti="true" ma:sspId="59da4ae5-1217-4de6-bd64-b7a740f353bb" ma:termSetId="325756d7-e24e-4b6f-ba71-3f779d34c1ea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8b0a3ee-3d2a-451c-9a1a-7e5d5b0c9c77" elementFormDefault="qualified">
    <xsd:import namespace="http://schemas.microsoft.com/office/2006/documentManagement/types"/>
    <xsd:import namespace="http://schemas.microsoft.com/office/infopath/2007/PartnerControls"/>
    <xsd:element name="TaxCatchAll" ma:index="10" nillable="true" ma:displayName="Taxonomy Catch All Column" ma:description="" ma:hidden="true" ma:list="{6a103bb8-3913-4e3b-a229-080a76572464}" ma:internalName="TaxCatchAll" ma:showField="CatchAllData" ma:web="08b0a3ee-3d2a-451c-9a1a-7e5d5b0c9c7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6" nillable="true" ma:displayName="Freigegeben für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de413db-0745-4f3a-8dca-564dc7ff6f7d" elementFormDefault="qualified">
    <xsd:import namespace="http://schemas.microsoft.com/office/2006/documentManagement/types"/>
    <xsd:import namespace="http://schemas.microsoft.com/office/infopath/2007/PartnerControls"/>
    <xsd:element name="Beschreibung" ma:index="13" nillable="true" ma:displayName="Beschreibung" ma:internalName="Beschreibung">
      <xsd:simpleType>
        <xsd:restriction base="dms:Note">
          <xsd:maxLength value="255"/>
        </xsd:restriction>
      </xsd:simpleType>
    </xsd:element>
    <xsd:element name="Format" ma:index="14" nillable="true" ma:displayName="Format" ma:format="Dropdown" ma:internalName="Format">
      <xsd:simpleType>
        <xsd:union memberTypes="dms:Text">
          <xsd:simpleType>
            <xsd:restriction base="dms:Choice">
              <xsd:enumeration value="LaTeX"/>
              <xsd:enumeration value="Microsoft Office 2003"/>
              <xsd:enumeration value="Microsoft Office 2007-2013"/>
              <xsd:enumeration value="Microsoft Office 2013/2016"/>
              <xsd:enumeration value="OpenOffice 3.0"/>
            </xsd:restriction>
          </xsd:simpleType>
        </xsd:union>
      </xsd:simpleType>
    </xsd:element>
    <xsd:element name="Kategorie" ma:index="15" nillable="true" ma:displayName="Kategorie" ma:default="Anleitungen" ma:format="Dropdown" ma:internalName="Kategorie">
      <xsd:simpleType>
        <xsd:union memberTypes="dms:Text">
          <xsd:simpleType>
            <xsd:restriction base="dms:Choice">
              <xsd:enumeration value="Anleitungen"/>
              <xsd:enumeration value="Aushänge für Lift und Tür"/>
              <xsd:enumeration value="Basisvorlagen"/>
              <xsd:enumeration value="Brief-/Faxvorlagen"/>
              <xsd:enumeration value="Einladungen"/>
              <xsd:enumeration value="Etiketten"/>
              <xsd:enumeration value="Musterdateien"/>
              <xsd:enumeration value="Namensschilder"/>
              <xsd:enumeration value="Präsentationen"/>
              <xsd:enumeration value="Skripten-Cover"/>
            </xsd:restriction>
          </xsd:simpleType>
        </xsd:un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8CB9B64-E4F9-4EC0-BA15-F56C2B27300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F7D6B3F-5577-476F-86B7-640F22A7303E}">
  <ds:schemaRefs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dde413db-0745-4f3a-8dca-564dc7ff6f7d"/>
    <ds:schemaRef ds:uri="08b0a3ee-3d2a-451c-9a1a-7e5d5b0c9c77"/>
    <ds:schemaRef ds:uri="1a8d9a65-8471-4209-a900-f8e11db75e0a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F81A55E1-CBDB-4240-BA15-C3528990401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a8d9a65-8471-4209-a900-f8e11db75e0a"/>
    <ds:schemaRef ds:uri="08b0a3ee-3d2a-451c-9a1a-7e5d5b0c9c77"/>
    <ds:schemaRef ds:uri="dde413db-0745-4f3a-8dca-564dc7ff6f7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VL_WU Musterpräsentation 4x3_Stand Juli2017</Template>
  <TotalTime>0</TotalTime>
  <Words>218</Words>
  <Application>Microsoft Office PowerPoint</Application>
  <PresentationFormat>Bildschirmpräsentation (4:3)</PresentationFormat>
  <Paragraphs>73</Paragraphs>
  <Slides>5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9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15" baseType="lpstr">
      <vt:lpstr>Arial</vt:lpstr>
      <vt:lpstr>Calibri</vt:lpstr>
      <vt:lpstr>Cambria</vt:lpstr>
      <vt:lpstr>Georgia</vt:lpstr>
      <vt:lpstr>Montserrat</vt:lpstr>
      <vt:lpstr>Montserrat Light</vt:lpstr>
      <vt:lpstr>Times New Roman</vt:lpstr>
      <vt:lpstr>Verdana</vt:lpstr>
      <vt:lpstr>Wingdings</vt:lpstr>
      <vt:lpstr>WU 4:3</vt:lpstr>
      <vt:lpstr>Organizacijska struktura &amp; partnerji</vt:lpstr>
      <vt:lpstr>Organizacijska struktura &amp; partnerji</vt:lpstr>
      <vt:lpstr>Organizacijska struktura &amp; partnerji</vt:lpstr>
      <vt:lpstr>Moj projekt: Organizacijska struktura &amp; partnerji</vt:lpstr>
      <vt:lpstr>Moj projekt: Organizacijska struktura &amp; partnerji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2018-09-18T10:01:00Z</dcterms:created>
  <dcterms:modified xsi:type="dcterms:W3CDTF">2021-07-07T11:37:17Z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WU Thema">
    <vt:lpwstr>403;#Corporate Design|19895bcd-b158-45ae-ab7b-f5ca217dfcec</vt:lpwstr>
  </property>
  <property fmtid="{D5CDD505-2E9C-101B-9397-08002B2CF9AE}" pid="3" name="Dokumentenart">
    <vt:lpwstr>266;#Vorlagen|17fc50ed-8ad1-47be-ab12-04243fd74ddb</vt:lpwstr>
  </property>
  <property fmtid="{D5CDD505-2E9C-101B-9397-08002B2CF9AE}" pid="4" name="ContentTypeId">
    <vt:lpwstr>0x010100BCF651A35DF3154DB01328AF51148DAE</vt:lpwstr>
  </property>
</Properties>
</file>